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5" r:id="rId4"/>
    <p:sldId id="257" r:id="rId5"/>
    <p:sldId id="258" r:id="rId6"/>
    <p:sldId id="262" r:id="rId7"/>
    <p:sldId id="270" r:id="rId8"/>
    <p:sldId id="271" r:id="rId9"/>
    <p:sldId id="259" r:id="rId10"/>
    <p:sldId id="264"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3D6B"/>
    <a:srgbClr val="FF7F00"/>
    <a:srgbClr val="233C69"/>
    <a:srgbClr val="1D2F52"/>
    <a:srgbClr val="2038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72" y="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shit Gupta" userId="fb1ee8011bcc3c94" providerId="LiveId" clId="{B89FBD0A-762E-4D62-85A1-B69320B4C2B0}"/>
    <pc:docChg chg="undo redo custSel addSld delSld modSld">
      <pc:chgData name="Harshit Gupta" userId="fb1ee8011bcc3c94" providerId="LiveId" clId="{B89FBD0A-762E-4D62-85A1-B69320B4C2B0}" dt="2021-03-21T19:31:16.601" v="980" actId="20577"/>
      <pc:docMkLst>
        <pc:docMk/>
      </pc:docMkLst>
      <pc:sldChg chg="addSp delSp modSp mod">
        <pc:chgData name="Harshit Gupta" userId="fb1ee8011bcc3c94" providerId="LiveId" clId="{B89FBD0A-762E-4D62-85A1-B69320B4C2B0}" dt="2021-03-21T19:24:10.268" v="894"/>
        <pc:sldMkLst>
          <pc:docMk/>
          <pc:sldMk cId="1813252899" sldId="257"/>
        </pc:sldMkLst>
        <pc:spChg chg="mod">
          <ac:chgData name="Harshit Gupta" userId="fb1ee8011bcc3c94" providerId="LiveId" clId="{B89FBD0A-762E-4D62-85A1-B69320B4C2B0}" dt="2021-03-21T19:24:04.758" v="889" actId="21"/>
          <ac:spMkLst>
            <pc:docMk/>
            <pc:sldMk cId="1813252899" sldId="257"/>
            <ac:spMk id="3" creationId="{58CE4B8E-85A0-4E91-AF20-E886F843E7F6}"/>
          </ac:spMkLst>
        </pc:spChg>
        <pc:spChg chg="add del">
          <ac:chgData name="Harshit Gupta" userId="fb1ee8011bcc3c94" providerId="LiveId" clId="{B89FBD0A-762E-4D62-85A1-B69320B4C2B0}" dt="2021-03-21T19:23:55.107" v="887" actId="478"/>
          <ac:spMkLst>
            <pc:docMk/>
            <pc:sldMk cId="1813252899" sldId="257"/>
            <ac:spMk id="4" creationId="{9AA5E51E-2B4A-434E-9614-63912095ABF0}"/>
          </ac:spMkLst>
        </pc:spChg>
        <pc:spChg chg="add del mod">
          <ac:chgData name="Harshit Gupta" userId="fb1ee8011bcc3c94" providerId="LiveId" clId="{B89FBD0A-762E-4D62-85A1-B69320B4C2B0}" dt="2021-03-21T19:23:10.437" v="876"/>
          <ac:spMkLst>
            <pc:docMk/>
            <pc:sldMk cId="1813252899" sldId="257"/>
            <ac:spMk id="5" creationId="{0B9301D5-ED0C-43C5-8990-1399CC241EB8}"/>
          </ac:spMkLst>
        </pc:spChg>
        <pc:spChg chg="add mod">
          <ac:chgData name="Harshit Gupta" userId="fb1ee8011bcc3c94" providerId="LiveId" clId="{B89FBD0A-762E-4D62-85A1-B69320B4C2B0}" dt="2021-03-21T19:24:10.268" v="894"/>
          <ac:spMkLst>
            <pc:docMk/>
            <pc:sldMk cId="1813252899" sldId="257"/>
            <ac:spMk id="6" creationId="{A9E7A6EA-5205-431E-A55D-6904E26AF132}"/>
          </ac:spMkLst>
        </pc:spChg>
      </pc:sldChg>
      <pc:sldChg chg="addSp delSp modSp mod">
        <pc:chgData name="Harshit Gupta" userId="fb1ee8011bcc3c94" providerId="LiveId" clId="{B89FBD0A-762E-4D62-85A1-B69320B4C2B0}" dt="2021-03-21T19:25:16.702" v="936" actId="122"/>
        <pc:sldMkLst>
          <pc:docMk/>
          <pc:sldMk cId="1552338175" sldId="258"/>
        </pc:sldMkLst>
        <pc:spChg chg="del mod">
          <ac:chgData name="Harshit Gupta" userId="fb1ee8011bcc3c94" providerId="LiveId" clId="{B89FBD0A-762E-4D62-85A1-B69320B4C2B0}" dt="2021-03-21T19:24:37.434" v="898" actId="478"/>
          <ac:spMkLst>
            <pc:docMk/>
            <pc:sldMk cId="1552338175" sldId="258"/>
            <ac:spMk id="5" creationId="{9CD92916-EA94-437C-8ADE-0CB20B003A71}"/>
          </ac:spMkLst>
        </pc:spChg>
        <pc:spChg chg="add mod">
          <ac:chgData name="Harshit Gupta" userId="fb1ee8011bcc3c94" providerId="LiveId" clId="{B89FBD0A-762E-4D62-85A1-B69320B4C2B0}" dt="2021-03-21T19:25:16.702" v="936" actId="122"/>
          <ac:spMkLst>
            <pc:docMk/>
            <pc:sldMk cId="1552338175" sldId="258"/>
            <ac:spMk id="6" creationId="{7F093B50-3CEB-4BD2-BDE1-DC9336B95C70}"/>
          </ac:spMkLst>
        </pc:spChg>
        <pc:spChg chg="mod">
          <ac:chgData name="Harshit Gupta" userId="fb1ee8011bcc3c94" providerId="LiveId" clId="{B89FBD0A-762E-4D62-85A1-B69320B4C2B0}" dt="2021-03-21T19:24:46.848" v="900" actId="21"/>
          <ac:spMkLst>
            <pc:docMk/>
            <pc:sldMk cId="1552338175" sldId="258"/>
            <ac:spMk id="11" creationId="{1BEB6403-7176-4CAE-A5C2-8C14944E60B6}"/>
          </ac:spMkLst>
        </pc:spChg>
      </pc:sldChg>
      <pc:sldChg chg="addSp delSp modSp mod">
        <pc:chgData name="Harshit Gupta" userId="fb1ee8011bcc3c94" providerId="LiveId" clId="{B89FBD0A-762E-4D62-85A1-B69320B4C2B0}" dt="2021-03-21T19:25:46.496" v="944"/>
        <pc:sldMkLst>
          <pc:docMk/>
          <pc:sldMk cId="2312474322" sldId="259"/>
        </pc:sldMkLst>
        <pc:spChg chg="del mod">
          <ac:chgData name="Harshit Gupta" userId="fb1ee8011bcc3c94" providerId="LiveId" clId="{B89FBD0A-762E-4D62-85A1-B69320B4C2B0}" dt="2021-03-21T19:14:41.183" v="759" actId="478"/>
          <ac:spMkLst>
            <pc:docMk/>
            <pc:sldMk cId="2312474322" sldId="259"/>
            <ac:spMk id="2" creationId="{27AC5E15-F7A2-4887-B75A-95204266E509}"/>
          </ac:spMkLst>
        </pc:spChg>
        <pc:spChg chg="add del mod">
          <ac:chgData name="Harshit Gupta" userId="fb1ee8011bcc3c94" providerId="LiveId" clId="{B89FBD0A-762E-4D62-85A1-B69320B4C2B0}" dt="2021-03-21T19:11:55.661" v="715" actId="478"/>
          <ac:spMkLst>
            <pc:docMk/>
            <pc:sldMk cId="2312474322" sldId="259"/>
            <ac:spMk id="4" creationId="{E2544838-5B70-4012-94F9-D836F64FC6F3}"/>
          </ac:spMkLst>
        </pc:spChg>
        <pc:spChg chg="mod">
          <ac:chgData name="Harshit Gupta" userId="fb1ee8011bcc3c94" providerId="LiveId" clId="{B89FBD0A-762E-4D62-85A1-B69320B4C2B0}" dt="2021-03-21T19:12:09.401" v="717" actId="1076"/>
          <ac:spMkLst>
            <pc:docMk/>
            <pc:sldMk cId="2312474322" sldId="259"/>
            <ac:spMk id="7" creationId="{525CA0D9-F6CF-4312-A2BF-ED6B1CD0F6C8}"/>
          </ac:spMkLst>
        </pc:spChg>
        <pc:spChg chg="add del mod ord">
          <ac:chgData name="Harshit Gupta" userId="fb1ee8011bcc3c94" providerId="LiveId" clId="{B89FBD0A-762E-4D62-85A1-B69320B4C2B0}" dt="2021-03-21T19:25:46.026" v="943" actId="478"/>
          <ac:spMkLst>
            <pc:docMk/>
            <pc:sldMk cId="2312474322" sldId="259"/>
            <ac:spMk id="10" creationId="{105BA7ED-7D99-4B8D-B156-4956588304D8}"/>
          </ac:spMkLst>
        </pc:spChg>
        <pc:spChg chg="add del mod">
          <ac:chgData name="Harshit Gupta" userId="fb1ee8011bcc3c94" providerId="LiveId" clId="{B89FBD0A-762E-4D62-85A1-B69320B4C2B0}" dt="2021-03-21T19:14:47.013" v="760" actId="478"/>
          <ac:spMkLst>
            <pc:docMk/>
            <pc:sldMk cId="2312474322" sldId="259"/>
            <ac:spMk id="12" creationId="{CB6B32C2-06F2-4323-91DC-E891056B8D95}"/>
          </ac:spMkLst>
        </pc:spChg>
        <pc:spChg chg="add mod">
          <ac:chgData name="Harshit Gupta" userId="fb1ee8011bcc3c94" providerId="LiveId" clId="{B89FBD0A-762E-4D62-85A1-B69320B4C2B0}" dt="2021-03-21T19:25:46.496" v="944"/>
          <ac:spMkLst>
            <pc:docMk/>
            <pc:sldMk cId="2312474322" sldId="259"/>
            <ac:spMk id="13" creationId="{C0D77987-BF64-4636-ACE2-92AD6DD694B5}"/>
          </ac:spMkLst>
        </pc:spChg>
        <pc:picChg chg="del">
          <ac:chgData name="Harshit Gupta" userId="fb1ee8011bcc3c94" providerId="LiveId" clId="{B89FBD0A-762E-4D62-85A1-B69320B4C2B0}" dt="2021-03-21T19:11:52.650" v="714" actId="478"/>
          <ac:picMkLst>
            <pc:docMk/>
            <pc:sldMk cId="2312474322" sldId="259"/>
            <ac:picMk id="5" creationId="{DAA66283-B9B4-4557-8AF8-CF478D96A7BC}"/>
          </ac:picMkLst>
        </pc:picChg>
        <pc:picChg chg="add mod ord">
          <ac:chgData name="Harshit Gupta" userId="fb1ee8011bcc3c94" providerId="LiveId" clId="{B89FBD0A-762E-4D62-85A1-B69320B4C2B0}" dt="2021-03-21T19:12:39.994" v="720" actId="1076"/>
          <ac:picMkLst>
            <pc:docMk/>
            <pc:sldMk cId="2312474322" sldId="259"/>
            <ac:picMk id="8" creationId="{C4D41231-E4A3-4689-A875-4F8B85C84F2D}"/>
          </ac:picMkLst>
        </pc:picChg>
        <pc:picChg chg="add mod modCrop">
          <ac:chgData name="Harshit Gupta" userId="fb1ee8011bcc3c94" providerId="LiveId" clId="{B89FBD0A-762E-4D62-85A1-B69320B4C2B0}" dt="2021-03-21T19:15:09.744" v="762" actId="14100"/>
          <ac:picMkLst>
            <pc:docMk/>
            <pc:sldMk cId="2312474322" sldId="259"/>
            <ac:picMk id="9" creationId="{8AF95B58-C0D9-4FC9-83E4-83B0B6C853D4}"/>
          </ac:picMkLst>
        </pc:picChg>
      </pc:sldChg>
      <pc:sldChg chg="addSp delSp modSp mod setBg">
        <pc:chgData name="Harshit Gupta" userId="fb1ee8011bcc3c94" providerId="LiveId" clId="{B89FBD0A-762E-4D62-85A1-B69320B4C2B0}" dt="2021-03-21T19:25:30.723" v="938"/>
        <pc:sldMkLst>
          <pc:docMk/>
          <pc:sldMk cId="2003477996" sldId="262"/>
        </pc:sldMkLst>
        <pc:spChg chg="mod">
          <ac:chgData name="Harshit Gupta" userId="fb1ee8011bcc3c94" providerId="LiveId" clId="{B89FBD0A-762E-4D62-85A1-B69320B4C2B0}" dt="2021-03-21T18:53:19.941" v="343" actId="1076"/>
          <ac:spMkLst>
            <pc:docMk/>
            <pc:sldMk cId="2003477996" sldId="262"/>
            <ac:spMk id="3" creationId="{F5BE9F01-5368-45E5-804B-A43600F4585A}"/>
          </ac:spMkLst>
        </pc:spChg>
        <pc:spChg chg="mod">
          <ac:chgData name="Harshit Gupta" userId="fb1ee8011bcc3c94" providerId="LiveId" clId="{B89FBD0A-762E-4D62-85A1-B69320B4C2B0}" dt="2021-03-21T18:54:38.933" v="401" actId="1076"/>
          <ac:spMkLst>
            <pc:docMk/>
            <pc:sldMk cId="2003477996" sldId="262"/>
            <ac:spMk id="4" creationId="{2DA26DF8-400A-41A6-942E-7663392C23AA}"/>
          </ac:spMkLst>
        </pc:spChg>
        <pc:spChg chg="del">
          <ac:chgData name="Harshit Gupta" userId="fb1ee8011bcc3c94" providerId="LiveId" clId="{B89FBD0A-762E-4D62-85A1-B69320B4C2B0}" dt="2021-03-21T19:25:30.276" v="937" actId="478"/>
          <ac:spMkLst>
            <pc:docMk/>
            <pc:sldMk cId="2003477996" sldId="262"/>
            <ac:spMk id="11" creationId="{9F6C2B08-B8A9-43E7-9530-5318CE512576}"/>
          </ac:spMkLst>
        </pc:spChg>
        <pc:spChg chg="add del mod">
          <ac:chgData name="Harshit Gupta" userId="fb1ee8011bcc3c94" providerId="LiveId" clId="{B89FBD0A-762E-4D62-85A1-B69320B4C2B0}" dt="2021-03-21T18:49:06.876" v="261" actId="478"/>
          <ac:spMkLst>
            <pc:docMk/>
            <pc:sldMk cId="2003477996" sldId="262"/>
            <ac:spMk id="15" creationId="{D3AD91A5-EE7C-4B2B-B30B-670435B905A6}"/>
          </ac:spMkLst>
        </pc:spChg>
        <pc:spChg chg="add mod ord">
          <ac:chgData name="Harshit Gupta" userId="fb1ee8011bcc3c94" providerId="LiveId" clId="{B89FBD0A-762E-4D62-85A1-B69320B4C2B0}" dt="2021-03-21T18:54:52.515" v="504" actId="207"/>
          <ac:spMkLst>
            <pc:docMk/>
            <pc:sldMk cId="2003477996" sldId="262"/>
            <ac:spMk id="16" creationId="{FE7EBFD4-7569-4898-BB6A-D5F0037853F5}"/>
          </ac:spMkLst>
        </pc:spChg>
        <pc:spChg chg="add mod">
          <ac:chgData name="Harshit Gupta" userId="fb1ee8011bcc3c94" providerId="LiveId" clId="{B89FBD0A-762E-4D62-85A1-B69320B4C2B0}" dt="2021-03-21T19:25:30.723" v="938"/>
          <ac:spMkLst>
            <pc:docMk/>
            <pc:sldMk cId="2003477996" sldId="262"/>
            <ac:spMk id="25" creationId="{A870A43E-1169-4896-988E-2BC8E96B3C72}"/>
          </ac:spMkLst>
        </pc:spChg>
        <pc:grpChg chg="add del mod ord">
          <ac:chgData name="Harshit Gupta" userId="fb1ee8011bcc3c94" providerId="LiveId" clId="{B89FBD0A-762E-4D62-85A1-B69320B4C2B0}" dt="2021-03-21T19:17:57.776" v="789" actId="1076"/>
          <ac:grpSpMkLst>
            <pc:docMk/>
            <pc:sldMk cId="2003477996" sldId="262"/>
            <ac:grpSpMk id="19" creationId="{0335697E-F7D9-43ED-8D2A-080077FD8AA3}"/>
          </ac:grpSpMkLst>
        </pc:grpChg>
        <pc:grpChg chg="add mod ord">
          <ac:chgData name="Harshit Gupta" userId="fb1ee8011bcc3c94" providerId="LiveId" clId="{B89FBD0A-762E-4D62-85A1-B69320B4C2B0}" dt="2021-03-21T18:53:52.091" v="348" actId="167"/>
          <ac:grpSpMkLst>
            <pc:docMk/>
            <pc:sldMk cId="2003477996" sldId="262"/>
            <ac:grpSpMk id="22" creationId="{6FFA146C-FA23-4AC5-A8F3-97CF44559C3D}"/>
          </ac:grpSpMkLst>
        </pc:grpChg>
        <pc:grpChg chg="add mod ord">
          <ac:chgData name="Harshit Gupta" userId="fb1ee8011bcc3c94" providerId="LiveId" clId="{B89FBD0A-762E-4D62-85A1-B69320B4C2B0}" dt="2021-03-21T18:54:03.908" v="350" actId="167"/>
          <ac:grpSpMkLst>
            <pc:docMk/>
            <pc:sldMk cId="2003477996" sldId="262"/>
            <ac:grpSpMk id="23" creationId="{27F98F10-8F51-4697-A2AD-851D5EAFE5D7}"/>
          </ac:grpSpMkLst>
        </pc:grpChg>
        <pc:grpChg chg="add mod">
          <ac:chgData name="Harshit Gupta" userId="fb1ee8011bcc3c94" providerId="LiveId" clId="{B89FBD0A-762E-4D62-85A1-B69320B4C2B0}" dt="2021-03-21T19:11:14.460" v="702" actId="164"/>
          <ac:grpSpMkLst>
            <pc:docMk/>
            <pc:sldMk cId="2003477996" sldId="262"/>
            <ac:grpSpMk id="24" creationId="{C9FCE4EC-8D3B-4053-A981-04641C9F2844}"/>
          </ac:grpSpMkLst>
        </pc:grpChg>
        <pc:picChg chg="add del mod ord modCrop">
          <ac:chgData name="Harshit Gupta" userId="fb1ee8011bcc3c94" providerId="LiveId" clId="{B89FBD0A-762E-4D62-85A1-B69320B4C2B0}" dt="2021-03-21T18:42:53.334" v="122" actId="478"/>
          <ac:picMkLst>
            <pc:docMk/>
            <pc:sldMk cId="2003477996" sldId="262"/>
            <ac:picMk id="5" creationId="{3DB549CB-E9D2-4CDB-8D47-1608E3F66A67}"/>
          </ac:picMkLst>
        </pc:picChg>
        <pc:picChg chg="add del mod">
          <ac:chgData name="Harshit Gupta" userId="fb1ee8011bcc3c94" providerId="LiveId" clId="{B89FBD0A-762E-4D62-85A1-B69320B4C2B0}" dt="2021-03-21T18:42:49.505" v="119" actId="478"/>
          <ac:picMkLst>
            <pc:docMk/>
            <pc:sldMk cId="2003477996" sldId="262"/>
            <ac:picMk id="7" creationId="{D353F47B-539E-4C35-B6FC-E1AB41FD0E98}"/>
          </ac:picMkLst>
        </pc:picChg>
        <pc:picChg chg="add mod ord topLvl modCrop">
          <ac:chgData name="Harshit Gupta" userId="fb1ee8011bcc3c94" providerId="LiveId" clId="{B89FBD0A-762E-4D62-85A1-B69320B4C2B0}" dt="2021-03-21T19:11:15.574" v="704" actId="165"/>
          <ac:picMkLst>
            <pc:docMk/>
            <pc:sldMk cId="2003477996" sldId="262"/>
            <ac:picMk id="8" creationId="{706B6BB4-5F77-4BD0-92B8-C126052CC5F4}"/>
          </ac:picMkLst>
        </pc:picChg>
        <pc:picChg chg="add mod ord topLvl modCrop">
          <ac:chgData name="Harshit Gupta" userId="fb1ee8011bcc3c94" providerId="LiveId" clId="{B89FBD0A-762E-4D62-85A1-B69320B4C2B0}" dt="2021-03-21T19:11:15.574" v="704" actId="165"/>
          <ac:picMkLst>
            <pc:docMk/>
            <pc:sldMk cId="2003477996" sldId="262"/>
            <ac:picMk id="10" creationId="{F698EBBF-8473-41BC-85CC-A2A25C807FF9}"/>
          </ac:picMkLst>
        </pc:picChg>
        <pc:picChg chg="add mod">
          <ac:chgData name="Harshit Gupta" userId="fb1ee8011bcc3c94" providerId="LiveId" clId="{B89FBD0A-762E-4D62-85A1-B69320B4C2B0}" dt="2021-03-21T18:54:00.781" v="349" actId="164"/>
          <ac:picMkLst>
            <pc:docMk/>
            <pc:sldMk cId="2003477996" sldId="262"/>
            <ac:picMk id="12" creationId="{95F8755F-3274-4F63-83DB-05A02942A322}"/>
          </ac:picMkLst>
        </pc:picChg>
        <pc:picChg chg="add mod modCrop">
          <ac:chgData name="Harshit Gupta" userId="fb1ee8011bcc3c94" providerId="LiveId" clId="{B89FBD0A-762E-4D62-85A1-B69320B4C2B0}" dt="2021-03-21T18:54:00.781" v="349" actId="164"/>
          <ac:picMkLst>
            <pc:docMk/>
            <pc:sldMk cId="2003477996" sldId="262"/>
            <ac:picMk id="14" creationId="{CC030E5B-B2F1-4FAB-A816-0C30D48C8920}"/>
          </ac:picMkLst>
        </pc:picChg>
        <pc:picChg chg="add del">
          <ac:chgData name="Harshit Gupta" userId="fb1ee8011bcc3c94" providerId="LiveId" clId="{B89FBD0A-762E-4D62-85A1-B69320B4C2B0}" dt="2021-03-21T18:50:30.271" v="272" actId="478"/>
          <ac:picMkLst>
            <pc:docMk/>
            <pc:sldMk cId="2003477996" sldId="262"/>
            <ac:picMk id="18" creationId="{27808A96-7E7A-4566-BC10-929FDEBA572F}"/>
          </ac:picMkLst>
        </pc:picChg>
        <pc:picChg chg="add mod">
          <ac:chgData name="Harshit Gupta" userId="fb1ee8011bcc3c94" providerId="LiveId" clId="{B89FBD0A-762E-4D62-85A1-B69320B4C2B0}" dt="2021-03-21T18:53:49.133" v="347" actId="164"/>
          <ac:picMkLst>
            <pc:docMk/>
            <pc:sldMk cId="2003477996" sldId="262"/>
            <ac:picMk id="20" creationId="{5F8C35AF-DBDD-4CDF-8B77-79E82470A423}"/>
          </ac:picMkLst>
        </pc:picChg>
        <pc:picChg chg="add mod">
          <ac:chgData name="Harshit Gupta" userId="fb1ee8011bcc3c94" providerId="LiveId" clId="{B89FBD0A-762E-4D62-85A1-B69320B4C2B0}" dt="2021-03-21T18:53:49.133" v="347" actId="164"/>
          <ac:picMkLst>
            <pc:docMk/>
            <pc:sldMk cId="2003477996" sldId="262"/>
            <ac:picMk id="21" creationId="{34D21BE8-E672-461A-A3CC-FEAD9E99386C}"/>
          </ac:picMkLst>
        </pc:picChg>
      </pc:sldChg>
      <pc:sldChg chg="add del">
        <pc:chgData name="Harshit Gupta" userId="fb1ee8011bcc3c94" providerId="LiveId" clId="{B89FBD0A-762E-4D62-85A1-B69320B4C2B0}" dt="2021-03-21T19:03:53.128" v="631" actId="47"/>
        <pc:sldMkLst>
          <pc:docMk/>
          <pc:sldMk cId="2657171018" sldId="263"/>
        </pc:sldMkLst>
      </pc:sldChg>
      <pc:sldChg chg="addSp delSp modSp mod">
        <pc:chgData name="Harshit Gupta" userId="fb1ee8011bcc3c94" providerId="LiveId" clId="{B89FBD0A-762E-4D62-85A1-B69320B4C2B0}" dt="2021-03-21T19:25:51.097" v="946"/>
        <pc:sldMkLst>
          <pc:docMk/>
          <pc:sldMk cId="556513947" sldId="264"/>
        </pc:sldMkLst>
        <pc:spChg chg="del mod">
          <ac:chgData name="Harshit Gupta" userId="fb1ee8011bcc3c94" providerId="LiveId" clId="{B89FBD0A-762E-4D62-85A1-B69320B4C2B0}" dt="2021-03-21T19:15:33.322" v="767" actId="478"/>
          <ac:spMkLst>
            <pc:docMk/>
            <pc:sldMk cId="556513947" sldId="264"/>
            <ac:spMk id="2" creationId="{BFEF5ED8-94EB-4C0C-AAE8-BAEC7426EEFB}"/>
          </ac:spMkLst>
        </pc:spChg>
        <pc:spChg chg="mod">
          <ac:chgData name="Harshit Gupta" userId="fb1ee8011bcc3c94" providerId="LiveId" clId="{B89FBD0A-762E-4D62-85A1-B69320B4C2B0}" dt="2021-03-21T19:15:48.479" v="771" actId="2711"/>
          <ac:spMkLst>
            <pc:docMk/>
            <pc:sldMk cId="556513947" sldId="264"/>
            <ac:spMk id="3" creationId="{0D0F6FC4-A375-4D72-8DFD-C1A5E037E662}"/>
          </ac:spMkLst>
        </pc:spChg>
        <pc:spChg chg="add del mod ord">
          <ac:chgData name="Harshit Gupta" userId="fb1ee8011bcc3c94" providerId="LiveId" clId="{B89FBD0A-762E-4D62-85A1-B69320B4C2B0}" dt="2021-03-21T19:25:50.660" v="945" actId="478"/>
          <ac:spMkLst>
            <pc:docMk/>
            <pc:sldMk cId="556513947" sldId="264"/>
            <ac:spMk id="4" creationId="{D40FAC80-1F45-4E0A-B5D4-903699447371}"/>
          </ac:spMkLst>
        </pc:spChg>
        <pc:spChg chg="add del mod">
          <ac:chgData name="Harshit Gupta" userId="fb1ee8011bcc3c94" providerId="LiveId" clId="{B89FBD0A-762E-4D62-85A1-B69320B4C2B0}" dt="2021-03-21T19:15:36.400" v="769" actId="478"/>
          <ac:spMkLst>
            <pc:docMk/>
            <pc:sldMk cId="556513947" sldId="264"/>
            <ac:spMk id="6" creationId="{F203CF0E-8013-4AF0-A05E-9E9956CB60D5}"/>
          </ac:spMkLst>
        </pc:spChg>
        <pc:spChg chg="add mod">
          <ac:chgData name="Harshit Gupta" userId="fb1ee8011bcc3c94" providerId="LiveId" clId="{B89FBD0A-762E-4D62-85A1-B69320B4C2B0}" dt="2021-03-21T19:25:51.097" v="946"/>
          <ac:spMkLst>
            <pc:docMk/>
            <pc:sldMk cId="556513947" sldId="264"/>
            <ac:spMk id="7" creationId="{925D4F58-BCCA-49D0-8E1A-4B749FB6E7F2}"/>
          </ac:spMkLst>
        </pc:spChg>
      </pc:sldChg>
      <pc:sldChg chg="addSp delSp modSp mod">
        <pc:chgData name="Harshit Gupta" userId="fb1ee8011bcc3c94" providerId="LiveId" clId="{B89FBD0A-762E-4D62-85A1-B69320B4C2B0}" dt="2021-03-21T19:31:16.601" v="980" actId="20577"/>
        <pc:sldMkLst>
          <pc:docMk/>
          <pc:sldMk cId="1759486030" sldId="265"/>
        </pc:sldMkLst>
        <pc:spChg chg="mod">
          <ac:chgData name="Harshit Gupta" userId="fb1ee8011bcc3c94" providerId="LiveId" clId="{B89FBD0A-762E-4D62-85A1-B69320B4C2B0}" dt="2021-03-21T19:22:05.151" v="862" actId="27636"/>
          <ac:spMkLst>
            <pc:docMk/>
            <pc:sldMk cId="1759486030" sldId="265"/>
            <ac:spMk id="3" creationId="{6783D90F-3B6D-493E-9C81-806DC73BF1A4}"/>
          </ac:spMkLst>
        </pc:spChg>
        <pc:spChg chg="add del">
          <ac:chgData name="Harshit Gupta" userId="fb1ee8011bcc3c94" providerId="LiveId" clId="{B89FBD0A-762E-4D62-85A1-B69320B4C2B0}" dt="2021-03-21T19:21:55.626" v="859" actId="478"/>
          <ac:spMkLst>
            <pc:docMk/>
            <pc:sldMk cId="1759486030" sldId="265"/>
            <ac:spMk id="4" creationId="{18E58A52-8999-4606-A847-89236073E0BD}"/>
          </ac:spMkLst>
        </pc:spChg>
        <pc:spChg chg="add del mod ord">
          <ac:chgData name="Harshit Gupta" userId="fb1ee8011bcc3c94" providerId="LiveId" clId="{B89FBD0A-762E-4D62-85A1-B69320B4C2B0}" dt="2021-03-21T19:20:44.161" v="825"/>
          <ac:spMkLst>
            <pc:docMk/>
            <pc:sldMk cId="1759486030" sldId="265"/>
            <ac:spMk id="5" creationId="{7DADEA52-E145-4321-9ECA-4A3D7BA17529}"/>
          </ac:spMkLst>
        </pc:spChg>
        <pc:spChg chg="add del mod">
          <ac:chgData name="Harshit Gupta" userId="fb1ee8011bcc3c94" providerId="LiveId" clId="{B89FBD0A-762E-4D62-85A1-B69320B4C2B0}" dt="2021-03-21T19:20:42.726" v="823" actId="478"/>
          <ac:spMkLst>
            <pc:docMk/>
            <pc:sldMk cId="1759486030" sldId="265"/>
            <ac:spMk id="6" creationId="{9914099E-9695-4C18-850A-6CAFBB054738}"/>
          </ac:spMkLst>
        </pc:spChg>
        <pc:spChg chg="add del mod">
          <ac:chgData name="Harshit Gupta" userId="fb1ee8011bcc3c94" providerId="LiveId" clId="{B89FBD0A-762E-4D62-85A1-B69320B4C2B0}" dt="2021-03-21T19:21:28.728" v="855"/>
          <ac:spMkLst>
            <pc:docMk/>
            <pc:sldMk cId="1759486030" sldId="265"/>
            <ac:spMk id="7" creationId="{4B0FF23E-1F7A-4A4E-86EB-87FC22004BA7}"/>
          </ac:spMkLst>
        </pc:spChg>
        <pc:spChg chg="add mod">
          <ac:chgData name="Harshit Gupta" userId="fb1ee8011bcc3c94" providerId="LiveId" clId="{B89FBD0A-762E-4D62-85A1-B69320B4C2B0}" dt="2021-03-21T19:31:16.601" v="980" actId="20577"/>
          <ac:spMkLst>
            <pc:docMk/>
            <pc:sldMk cId="1759486030" sldId="265"/>
            <ac:spMk id="8" creationId="{C9D5C3FA-F491-4067-AE82-E031724B016E}"/>
          </ac:spMkLst>
        </pc:spChg>
      </pc:sldChg>
      <pc:sldChg chg="delSp add del mod">
        <pc:chgData name="Harshit Gupta" userId="fb1ee8011bcc3c94" providerId="LiveId" clId="{B89FBD0A-762E-4D62-85A1-B69320B4C2B0}" dt="2021-03-21T19:07:59.579" v="672" actId="47"/>
        <pc:sldMkLst>
          <pc:docMk/>
          <pc:sldMk cId="3579544795" sldId="266"/>
        </pc:sldMkLst>
        <pc:picChg chg="del">
          <ac:chgData name="Harshit Gupta" userId="fb1ee8011bcc3c94" providerId="LiveId" clId="{B89FBD0A-762E-4D62-85A1-B69320B4C2B0}" dt="2021-03-21T19:04:16.062" v="633" actId="478"/>
          <ac:picMkLst>
            <pc:docMk/>
            <pc:sldMk cId="3579544795" sldId="266"/>
            <ac:picMk id="7" creationId="{E6537F22-EE67-45D6-8121-FAD45A35CF42}"/>
          </ac:picMkLst>
        </pc:picChg>
        <pc:picChg chg="del">
          <ac:chgData name="Harshit Gupta" userId="fb1ee8011bcc3c94" providerId="LiveId" clId="{B89FBD0A-762E-4D62-85A1-B69320B4C2B0}" dt="2021-03-21T19:04:14.843" v="632" actId="478"/>
          <ac:picMkLst>
            <pc:docMk/>
            <pc:sldMk cId="3579544795" sldId="266"/>
            <ac:picMk id="11" creationId="{0245C407-6A98-42E2-8F42-23B9D8D1B13B}"/>
          </ac:picMkLst>
        </pc:picChg>
      </pc:sldChg>
      <pc:sldChg chg="addSp delSp modSp mod">
        <pc:chgData name="Harshit Gupta" userId="fb1ee8011bcc3c94" providerId="LiveId" clId="{B89FBD0A-762E-4D62-85A1-B69320B4C2B0}" dt="2021-03-21T19:17:08.282" v="788" actId="1076"/>
        <pc:sldMkLst>
          <pc:docMk/>
          <pc:sldMk cId="2471313437" sldId="267"/>
        </pc:sldMkLst>
        <pc:spChg chg="del">
          <ac:chgData name="Harshit Gupta" userId="fb1ee8011bcc3c94" providerId="LiveId" clId="{B89FBD0A-762E-4D62-85A1-B69320B4C2B0}" dt="2021-03-21T19:16:10.622" v="772" actId="478"/>
          <ac:spMkLst>
            <pc:docMk/>
            <pc:sldMk cId="2471313437" sldId="267"/>
            <ac:spMk id="2" creationId="{6D555687-BFBA-4EB7-BF6F-5238B04E8B09}"/>
          </ac:spMkLst>
        </pc:spChg>
        <pc:spChg chg="mod">
          <ac:chgData name="Harshit Gupta" userId="fb1ee8011bcc3c94" providerId="LiveId" clId="{B89FBD0A-762E-4D62-85A1-B69320B4C2B0}" dt="2021-03-21T19:17:08.282" v="788" actId="1076"/>
          <ac:spMkLst>
            <pc:docMk/>
            <pc:sldMk cId="2471313437" sldId="267"/>
            <ac:spMk id="3" creationId="{9F69425D-F77F-4567-A3FE-E553C8CE726E}"/>
          </ac:spMkLst>
        </pc:spChg>
        <pc:spChg chg="add del mod">
          <ac:chgData name="Harshit Gupta" userId="fb1ee8011bcc3c94" providerId="LiveId" clId="{B89FBD0A-762E-4D62-85A1-B69320B4C2B0}" dt="2021-03-21T19:16:15.684" v="773" actId="478"/>
          <ac:spMkLst>
            <pc:docMk/>
            <pc:sldMk cId="2471313437" sldId="267"/>
            <ac:spMk id="5" creationId="{0B95F149-9C33-4BC4-873D-2234C023149F}"/>
          </ac:spMkLst>
        </pc:spChg>
        <pc:spChg chg="add mod">
          <ac:chgData name="Harshit Gupta" userId="fb1ee8011bcc3c94" providerId="LiveId" clId="{B89FBD0A-762E-4D62-85A1-B69320B4C2B0}" dt="2021-03-21T19:16:55.895" v="787" actId="255"/>
          <ac:spMkLst>
            <pc:docMk/>
            <pc:sldMk cId="2471313437" sldId="267"/>
            <ac:spMk id="6" creationId="{9E468032-D35E-4050-BD0F-34090391148F}"/>
          </ac:spMkLst>
        </pc:spChg>
      </pc:sldChg>
      <pc:sldChg chg="modSp mod">
        <pc:chgData name="Harshit Gupta" userId="fb1ee8011bcc3c94" providerId="LiveId" clId="{B89FBD0A-762E-4D62-85A1-B69320B4C2B0}" dt="2021-03-21T19:19:54.969" v="817" actId="1035"/>
        <pc:sldMkLst>
          <pc:docMk/>
          <pc:sldMk cId="584487840" sldId="268"/>
        </pc:sldMkLst>
        <pc:spChg chg="mod">
          <ac:chgData name="Harshit Gupta" userId="fb1ee8011bcc3c94" providerId="LiveId" clId="{B89FBD0A-762E-4D62-85A1-B69320B4C2B0}" dt="2021-03-21T19:19:54.969" v="817" actId="1035"/>
          <ac:spMkLst>
            <pc:docMk/>
            <pc:sldMk cId="584487840" sldId="268"/>
            <ac:spMk id="2" creationId="{4DA18D8D-2033-42F5-A912-847F2E2233A9}"/>
          </ac:spMkLst>
        </pc:spChg>
      </pc:sldChg>
      <pc:sldChg chg="add del setBg">
        <pc:chgData name="Harshit Gupta" userId="fb1ee8011bcc3c94" providerId="LiveId" clId="{B89FBD0A-762E-4D62-85A1-B69320B4C2B0}" dt="2021-03-21T18:56:47.023" v="514" actId="47"/>
        <pc:sldMkLst>
          <pc:docMk/>
          <pc:sldMk cId="2377200185" sldId="269"/>
        </pc:sldMkLst>
      </pc:sldChg>
      <pc:sldChg chg="addSp delSp modSp add del mod setBg">
        <pc:chgData name="Harshit Gupta" userId="fb1ee8011bcc3c94" providerId="LiveId" clId="{B89FBD0A-762E-4D62-85A1-B69320B4C2B0}" dt="2021-03-21T19:25:35.594" v="940"/>
        <pc:sldMkLst>
          <pc:docMk/>
          <pc:sldMk cId="3980286896" sldId="270"/>
        </pc:sldMkLst>
        <pc:spChg chg="mod">
          <ac:chgData name="Harshit Gupta" userId="fb1ee8011bcc3c94" providerId="LiveId" clId="{B89FBD0A-762E-4D62-85A1-B69320B4C2B0}" dt="2021-03-21T19:09:15.327" v="693" actId="1076"/>
          <ac:spMkLst>
            <pc:docMk/>
            <pc:sldMk cId="3980286896" sldId="270"/>
            <ac:spMk id="3" creationId="{F5BE9F01-5368-45E5-804B-A43600F4585A}"/>
          </ac:spMkLst>
        </pc:spChg>
        <pc:spChg chg="mod">
          <ac:chgData name="Harshit Gupta" userId="fb1ee8011bcc3c94" providerId="LiveId" clId="{B89FBD0A-762E-4D62-85A1-B69320B4C2B0}" dt="2021-03-21T18:57:38.338" v="552" actId="1076"/>
          <ac:spMkLst>
            <pc:docMk/>
            <pc:sldMk cId="3980286896" sldId="270"/>
            <ac:spMk id="4" creationId="{2DA26DF8-400A-41A6-942E-7663392C23AA}"/>
          </ac:spMkLst>
        </pc:spChg>
        <pc:spChg chg="del">
          <ac:chgData name="Harshit Gupta" userId="fb1ee8011bcc3c94" providerId="LiveId" clId="{B89FBD0A-762E-4D62-85A1-B69320B4C2B0}" dt="2021-03-21T19:25:35.175" v="939" actId="478"/>
          <ac:spMkLst>
            <pc:docMk/>
            <pc:sldMk cId="3980286896" sldId="270"/>
            <ac:spMk id="11" creationId="{9F6C2B08-B8A9-43E7-9530-5318CE512576}"/>
          </ac:spMkLst>
        </pc:spChg>
        <pc:spChg chg="add mod">
          <ac:chgData name="Harshit Gupta" userId="fb1ee8011bcc3c94" providerId="LiveId" clId="{B89FBD0A-762E-4D62-85A1-B69320B4C2B0}" dt="2021-03-21T19:25:35.594" v="940"/>
          <ac:spMkLst>
            <pc:docMk/>
            <pc:sldMk cId="3980286896" sldId="270"/>
            <ac:spMk id="24" creationId="{7C1749D5-F28B-41D0-AE55-5CDF1500B622}"/>
          </ac:spMkLst>
        </pc:spChg>
        <pc:grpChg chg="add mod ord">
          <ac:chgData name="Harshit Gupta" userId="fb1ee8011bcc3c94" providerId="LiveId" clId="{B89FBD0A-762E-4D62-85A1-B69320B4C2B0}" dt="2021-03-21T19:09:23.324" v="694" actId="166"/>
          <ac:grpSpMkLst>
            <pc:docMk/>
            <pc:sldMk cId="3980286896" sldId="270"/>
            <ac:grpSpMk id="9" creationId="{6DA4F333-A7A0-49C7-9C5E-CF13B7D2D8DC}"/>
          </ac:grpSpMkLst>
        </pc:grpChg>
        <pc:grpChg chg="del mod">
          <ac:chgData name="Harshit Gupta" userId="fb1ee8011bcc3c94" providerId="LiveId" clId="{B89FBD0A-762E-4D62-85A1-B69320B4C2B0}" dt="2021-03-21T18:57:44.481" v="554" actId="165"/>
          <ac:grpSpMkLst>
            <pc:docMk/>
            <pc:sldMk cId="3980286896" sldId="270"/>
            <ac:grpSpMk id="19" creationId="{0335697E-F7D9-43ED-8D2A-080077FD8AA3}"/>
          </ac:grpSpMkLst>
        </pc:grpChg>
        <pc:grpChg chg="del">
          <ac:chgData name="Harshit Gupta" userId="fb1ee8011bcc3c94" providerId="LiveId" clId="{B89FBD0A-762E-4D62-85A1-B69320B4C2B0}" dt="2021-03-21T18:57:47.592" v="555" actId="165"/>
          <ac:grpSpMkLst>
            <pc:docMk/>
            <pc:sldMk cId="3980286896" sldId="270"/>
            <ac:grpSpMk id="22" creationId="{6FFA146C-FA23-4AC5-A8F3-97CF44559C3D}"/>
          </ac:grpSpMkLst>
        </pc:grpChg>
        <pc:picChg chg="add mod modCrop">
          <ac:chgData name="Harshit Gupta" userId="fb1ee8011bcc3c94" providerId="LiveId" clId="{B89FBD0A-762E-4D62-85A1-B69320B4C2B0}" dt="2021-03-21T19:08:44.695" v="678" actId="164"/>
          <ac:picMkLst>
            <pc:docMk/>
            <pc:sldMk cId="3980286896" sldId="270"/>
            <ac:picMk id="5" creationId="{2451C88C-21CE-437D-B986-AB33FC5426CC}"/>
          </ac:picMkLst>
        </pc:picChg>
        <pc:picChg chg="add mod modCrop">
          <ac:chgData name="Harshit Gupta" userId="fb1ee8011bcc3c94" providerId="LiveId" clId="{B89FBD0A-762E-4D62-85A1-B69320B4C2B0}" dt="2021-03-21T19:03:35.002" v="629" actId="14100"/>
          <ac:picMkLst>
            <pc:docMk/>
            <pc:sldMk cId="3980286896" sldId="270"/>
            <ac:picMk id="7" creationId="{70541F62-0A07-49CA-A384-473D01FEDA17}"/>
          </ac:picMkLst>
        </pc:picChg>
        <pc:picChg chg="del mod topLvl">
          <ac:chgData name="Harshit Gupta" userId="fb1ee8011bcc3c94" providerId="LiveId" clId="{B89FBD0A-762E-4D62-85A1-B69320B4C2B0}" dt="2021-03-21T18:57:49.277" v="556" actId="478"/>
          <ac:picMkLst>
            <pc:docMk/>
            <pc:sldMk cId="3980286896" sldId="270"/>
            <ac:picMk id="8" creationId="{706B6BB4-5F77-4BD0-92B8-C126052CC5F4}"/>
          </ac:picMkLst>
        </pc:picChg>
        <pc:picChg chg="mod topLvl">
          <ac:chgData name="Harshit Gupta" userId="fb1ee8011bcc3c94" providerId="LiveId" clId="{B89FBD0A-762E-4D62-85A1-B69320B4C2B0}" dt="2021-03-21T19:08:44.695" v="678" actId="164"/>
          <ac:picMkLst>
            <pc:docMk/>
            <pc:sldMk cId="3980286896" sldId="270"/>
            <ac:picMk id="10" creationId="{F698EBBF-8473-41BC-85CC-A2A25C807FF9}"/>
          </ac:picMkLst>
        </pc:picChg>
        <pc:picChg chg="mod topLvl">
          <ac:chgData name="Harshit Gupta" userId="fb1ee8011bcc3c94" providerId="LiveId" clId="{B89FBD0A-762E-4D62-85A1-B69320B4C2B0}" dt="2021-03-21T18:57:47.592" v="555" actId="165"/>
          <ac:picMkLst>
            <pc:docMk/>
            <pc:sldMk cId="3980286896" sldId="270"/>
            <ac:picMk id="20" creationId="{5F8C35AF-DBDD-4CDF-8B77-79E82470A423}"/>
          </ac:picMkLst>
        </pc:picChg>
        <pc:picChg chg="del mod topLvl">
          <ac:chgData name="Harshit Gupta" userId="fb1ee8011bcc3c94" providerId="LiveId" clId="{B89FBD0A-762E-4D62-85A1-B69320B4C2B0}" dt="2021-03-21T18:57:50.705" v="557" actId="478"/>
          <ac:picMkLst>
            <pc:docMk/>
            <pc:sldMk cId="3980286896" sldId="270"/>
            <ac:picMk id="21" creationId="{34D21BE8-E672-461A-A3CC-FEAD9E99386C}"/>
          </ac:picMkLst>
        </pc:picChg>
      </pc:sldChg>
      <pc:sldChg chg="addSp delSp modSp add mod">
        <pc:chgData name="Harshit Gupta" userId="fb1ee8011bcc3c94" providerId="LiveId" clId="{B89FBD0A-762E-4D62-85A1-B69320B4C2B0}" dt="2021-03-21T19:25:42.817" v="942"/>
        <pc:sldMkLst>
          <pc:docMk/>
          <pc:sldMk cId="3746703775" sldId="271"/>
        </pc:sldMkLst>
        <pc:spChg chg="mod">
          <ac:chgData name="Harshit Gupta" userId="fb1ee8011bcc3c94" providerId="LiveId" clId="{B89FBD0A-762E-4D62-85A1-B69320B4C2B0}" dt="2021-03-21T19:05:07.508" v="641" actId="1076"/>
          <ac:spMkLst>
            <pc:docMk/>
            <pc:sldMk cId="3746703775" sldId="271"/>
            <ac:spMk id="3" creationId="{F5BE9F01-5368-45E5-804B-A43600F4585A}"/>
          </ac:spMkLst>
        </pc:spChg>
        <pc:spChg chg="del">
          <ac:chgData name="Harshit Gupta" userId="fb1ee8011bcc3c94" providerId="LiveId" clId="{B89FBD0A-762E-4D62-85A1-B69320B4C2B0}" dt="2021-03-21T19:04:34.540" v="636" actId="478"/>
          <ac:spMkLst>
            <pc:docMk/>
            <pc:sldMk cId="3746703775" sldId="271"/>
            <ac:spMk id="4" creationId="{2DA26DF8-400A-41A6-942E-7663392C23AA}"/>
          </ac:spMkLst>
        </pc:spChg>
        <pc:spChg chg="del">
          <ac:chgData name="Harshit Gupta" userId="fb1ee8011bcc3c94" providerId="LiveId" clId="{B89FBD0A-762E-4D62-85A1-B69320B4C2B0}" dt="2021-03-21T19:25:42.368" v="941" actId="478"/>
          <ac:spMkLst>
            <pc:docMk/>
            <pc:sldMk cId="3746703775" sldId="271"/>
            <ac:spMk id="11" creationId="{9F6C2B08-B8A9-43E7-9530-5318CE512576}"/>
          </ac:spMkLst>
        </pc:spChg>
        <pc:spChg chg="add mod">
          <ac:chgData name="Harshit Gupta" userId="fb1ee8011bcc3c94" providerId="LiveId" clId="{B89FBD0A-762E-4D62-85A1-B69320B4C2B0}" dt="2021-03-21T19:25:42.817" v="942"/>
          <ac:spMkLst>
            <pc:docMk/>
            <pc:sldMk cId="3746703775" sldId="271"/>
            <ac:spMk id="17" creationId="{90BEC8AC-8631-410B-92CF-1D3124D872FE}"/>
          </ac:spMkLst>
        </pc:spChg>
        <pc:picChg chg="del">
          <ac:chgData name="Harshit Gupta" userId="fb1ee8011bcc3c94" providerId="LiveId" clId="{B89FBD0A-762E-4D62-85A1-B69320B4C2B0}" dt="2021-03-21T19:05:11.107" v="642" actId="478"/>
          <ac:picMkLst>
            <pc:docMk/>
            <pc:sldMk cId="3746703775" sldId="271"/>
            <ac:picMk id="5" creationId="{2451C88C-21CE-437D-B986-AB33FC5426CC}"/>
          </ac:picMkLst>
        </pc:picChg>
        <pc:picChg chg="add mod modCrop">
          <ac:chgData name="Harshit Gupta" userId="fb1ee8011bcc3c94" providerId="LiveId" clId="{B89FBD0A-762E-4D62-85A1-B69320B4C2B0}" dt="2021-03-21T19:11:42.300" v="713" actId="1036"/>
          <ac:picMkLst>
            <pc:docMk/>
            <pc:sldMk cId="3746703775" sldId="271"/>
            <ac:picMk id="6" creationId="{19A4F37F-E517-4344-999C-06E3BC96F0FD}"/>
          </ac:picMkLst>
        </pc:picChg>
        <pc:picChg chg="del mod">
          <ac:chgData name="Harshit Gupta" userId="fb1ee8011bcc3c94" providerId="LiveId" clId="{B89FBD0A-762E-4D62-85A1-B69320B4C2B0}" dt="2021-03-21T19:05:12.597" v="643" actId="478"/>
          <ac:picMkLst>
            <pc:docMk/>
            <pc:sldMk cId="3746703775" sldId="271"/>
            <ac:picMk id="7" creationId="{70541F62-0A07-49CA-A384-473D01FEDA17}"/>
          </ac:picMkLst>
        </pc:picChg>
        <pc:picChg chg="add mod modCrop">
          <ac:chgData name="Harshit Gupta" userId="fb1ee8011bcc3c94" providerId="LiveId" clId="{B89FBD0A-762E-4D62-85A1-B69320B4C2B0}" dt="2021-03-21T19:07:37.301" v="669" actId="14100"/>
          <ac:picMkLst>
            <pc:docMk/>
            <pc:sldMk cId="3746703775" sldId="271"/>
            <ac:picMk id="9" creationId="{F0D52AE6-B2C8-4454-88A3-4D14C0A07747}"/>
          </ac:picMkLst>
        </pc:picChg>
        <pc:picChg chg="mod">
          <ac:chgData name="Harshit Gupta" userId="fb1ee8011bcc3c94" providerId="LiveId" clId="{B89FBD0A-762E-4D62-85A1-B69320B4C2B0}" dt="2021-03-21T19:11:42.300" v="713" actId="1036"/>
          <ac:picMkLst>
            <pc:docMk/>
            <pc:sldMk cId="3746703775" sldId="271"/>
            <ac:picMk id="10" creationId="{F698EBBF-8473-41BC-85CC-A2A25C807FF9}"/>
          </ac:picMkLst>
        </pc:picChg>
      </pc:sldChg>
      <pc:sldChg chg="add del setBg">
        <pc:chgData name="Harshit Gupta" userId="fb1ee8011bcc3c94" providerId="LiveId" clId="{B89FBD0A-762E-4D62-85A1-B69320B4C2B0}" dt="2021-03-21T18:56:35.233" v="509"/>
        <pc:sldMkLst>
          <pc:docMk/>
          <pc:sldMk cId="3809699718" sldId="271"/>
        </pc:sldMkLst>
      </pc:sldChg>
    </pc:docChg>
  </pc:docChgLst>
</pc:chgInfo>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8DAEC-C074-4ADF-9908-10BB39EF2D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5A322D-1811-4205-B679-EC5AA2AC75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AEB512-66A8-451C-8FFF-93D8C2F0D965}"/>
              </a:ext>
            </a:extLst>
          </p:cNvPr>
          <p:cNvSpPr>
            <a:spLocks noGrp="1"/>
          </p:cNvSpPr>
          <p:nvPr>
            <p:ph type="dt" sz="half" idx="10"/>
          </p:nvPr>
        </p:nvSpPr>
        <p:spPr/>
        <p:txBody>
          <a:bodyPr/>
          <a:lstStyle/>
          <a:p>
            <a:fld id="{779267FD-3D20-4134-A06F-0289B09E6DB8}" type="datetimeFigureOut">
              <a:rPr lang="en-US" smtClean="0"/>
              <a:t>3/21/2021</a:t>
            </a:fld>
            <a:endParaRPr lang="en-US"/>
          </a:p>
        </p:txBody>
      </p:sp>
      <p:sp>
        <p:nvSpPr>
          <p:cNvPr id="5" name="Footer Placeholder 4">
            <a:extLst>
              <a:ext uri="{FF2B5EF4-FFF2-40B4-BE49-F238E27FC236}">
                <a16:creationId xmlns:a16="http://schemas.microsoft.com/office/drawing/2014/main" id="{BC0FE9EF-120C-454C-BA6C-CF116EAEFC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3AE6FA-F290-4CB1-AEAA-0AA086B20797}"/>
              </a:ext>
            </a:extLst>
          </p:cNvPr>
          <p:cNvSpPr>
            <a:spLocks noGrp="1"/>
          </p:cNvSpPr>
          <p:nvPr>
            <p:ph type="sldNum" sz="quarter" idx="12"/>
          </p:nvPr>
        </p:nvSpPr>
        <p:spPr/>
        <p:txBody>
          <a:bodyPr/>
          <a:lstStyle/>
          <a:p>
            <a:fld id="{FA7BB798-DC60-4C56-86A8-D8535597C063}" type="slidenum">
              <a:rPr lang="en-US" smtClean="0"/>
              <a:t>‹#›</a:t>
            </a:fld>
            <a:endParaRPr lang="en-US"/>
          </a:p>
        </p:txBody>
      </p:sp>
    </p:spTree>
    <p:extLst>
      <p:ext uri="{BB962C8B-B14F-4D97-AF65-F5344CB8AC3E}">
        <p14:creationId xmlns:p14="http://schemas.microsoft.com/office/powerpoint/2010/main" val="3103183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7BDD9-FB1D-487A-9BC8-59D50A8CB61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8E4D74C-C97C-4959-905D-F5292EEC68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E880E1-CD33-46FA-8737-1BF1CE8045E9}"/>
              </a:ext>
            </a:extLst>
          </p:cNvPr>
          <p:cNvSpPr>
            <a:spLocks noGrp="1"/>
          </p:cNvSpPr>
          <p:nvPr>
            <p:ph type="dt" sz="half" idx="10"/>
          </p:nvPr>
        </p:nvSpPr>
        <p:spPr/>
        <p:txBody>
          <a:bodyPr/>
          <a:lstStyle/>
          <a:p>
            <a:fld id="{779267FD-3D20-4134-A06F-0289B09E6DB8}" type="datetimeFigureOut">
              <a:rPr lang="en-US" smtClean="0"/>
              <a:t>3/21/2021</a:t>
            </a:fld>
            <a:endParaRPr lang="en-US"/>
          </a:p>
        </p:txBody>
      </p:sp>
      <p:sp>
        <p:nvSpPr>
          <p:cNvPr id="5" name="Footer Placeholder 4">
            <a:extLst>
              <a:ext uri="{FF2B5EF4-FFF2-40B4-BE49-F238E27FC236}">
                <a16:creationId xmlns:a16="http://schemas.microsoft.com/office/drawing/2014/main" id="{70452AE7-0243-4CE0-888F-51852EF8E1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A8B873-3113-4D07-9C39-3C3C9B5091C9}"/>
              </a:ext>
            </a:extLst>
          </p:cNvPr>
          <p:cNvSpPr>
            <a:spLocks noGrp="1"/>
          </p:cNvSpPr>
          <p:nvPr>
            <p:ph type="sldNum" sz="quarter" idx="12"/>
          </p:nvPr>
        </p:nvSpPr>
        <p:spPr/>
        <p:txBody>
          <a:bodyPr/>
          <a:lstStyle/>
          <a:p>
            <a:fld id="{FA7BB798-DC60-4C56-86A8-D8535597C063}" type="slidenum">
              <a:rPr lang="en-US" smtClean="0"/>
              <a:t>‹#›</a:t>
            </a:fld>
            <a:endParaRPr lang="en-US"/>
          </a:p>
        </p:txBody>
      </p:sp>
    </p:spTree>
    <p:extLst>
      <p:ext uri="{BB962C8B-B14F-4D97-AF65-F5344CB8AC3E}">
        <p14:creationId xmlns:p14="http://schemas.microsoft.com/office/powerpoint/2010/main" val="4210581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FE78C8-50C4-4762-84E7-78A93E766D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554FC0-8165-41C1-BD49-F472DFCC86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380252-18BB-4521-96BE-182FBF1D135A}"/>
              </a:ext>
            </a:extLst>
          </p:cNvPr>
          <p:cNvSpPr>
            <a:spLocks noGrp="1"/>
          </p:cNvSpPr>
          <p:nvPr>
            <p:ph type="dt" sz="half" idx="10"/>
          </p:nvPr>
        </p:nvSpPr>
        <p:spPr/>
        <p:txBody>
          <a:bodyPr/>
          <a:lstStyle/>
          <a:p>
            <a:fld id="{779267FD-3D20-4134-A06F-0289B09E6DB8}" type="datetimeFigureOut">
              <a:rPr lang="en-US" smtClean="0"/>
              <a:t>3/21/2021</a:t>
            </a:fld>
            <a:endParaRPr lang="en-US"/>
          </a:p>
        </p:txBody>
      </p:sp>
      <p:sp>
        <p:nvSpPr>
          <p:cNvPr id="5" name="Footer Placeholder 4">
            <a:extLst>
              <a:ext uri="{FF2B5EF4-FFF2-40B4-BE49-F238E27FC236}">
                <a16:creationId xmlns:a16="http://schemas.microsoft.com/office/drawing/2014/main" id="{B266FDBF-F56A-4388-BA88-00E068D79C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676B31-6E2A-444C-9E74-3C0000A06793}"/>
              </a:ext>
            </a:extLst>
          </p:cNvPr>
          <p:cNvSpPr>
            <a:spLocks noGrp="1"/>
          </p:cNvSpPr>
          <p:nvPr>
            <p:ph type="sldNum" sz="quarter" idx="12"/>
          </p:nvPr>
        </p:nvSpPr>
        <p:spPr/>
        <p:txBody>
          <a:bodyPr/>
          <a:lstStyle/>
          <a:p>
            <a:fld id="{FA7BB798-DC60-4C56-86A8-D8535597C063}" type="slidenum">
              <a:rPr lang="en-US" smtClean="0"/>
              <a:t>‹#›</a:t>
            </a:fld>
            <a:endParaRPr lang="en-US"/>
          </a:p>
        </p:txBody>
      </p:sp>
    </p:spTree>
    <p:extLst>
      <p:ext uri="{BB962C8B-B14F-4D97-AF65-F5344CB8AC3E}">
        <p14:creationId xmlns:p14="http://schemas.microsoft.com/office/powerpoint/2010/main" val="2598717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B9318-1544-44CE-BFA6-3506C7DE30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253A7F-E61B-4218-9C7B-D45DA34750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4D3F4C5-84F9-4376-ABC7-00475D55DEA5}"/>
              </a:ext>
            </a:extLst>
          </p:cNvPr>
          <p:cNvSpPr>
            <a:spLocks noGrp="1"/>
          </p:cNvSpPr>
          <p:nvPr>
            <p:ph type="dt" sz="half" idx="10"/>
          </p:nvPr>
        </p:nvSpPr>
        <p:spPr/>
        <p:txBody>
          <a:bodyPr/>
          <a:lstStyle/>
          <a:p>
            <a:fld id="{779267FD-3D20-4134-A06F-0289B09E6DB8}" type="datetimeFigureOut">
              <a:rPr lang="en-US" smtClean="0"/>
              <a:t>3/21/2021</a:t>
            </a:fld>
            <a:endParaRPr lang="en-US"/>
          </a:p>
        </p:txBody>
      </p:sp>
      <p:sp>
        <p:nvSpPr>
          <p:cNvPr id="5" name="Footer Placeholder 4">
            <a:extLst>
              <a:ext uri="{FF2B5EF4-FFF2-40B4-BE49-F238E27FC236}">
                <a16:creationId xmlns:a16="http://schemas.microsoft.com/office/drawing/2014/main" id="{167E1003-6E20-4110-9FA2-8EFC3F7D7D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77E92A-8551-4A55-9349-C5333F31FE38}"/>
              </a:ext>
            </a:extLst>
          </p:cNvPr>
          <p:cNvSpPr>
            <a:spLocks noGrp="1"/>
          </p:cNvSpPr>
          <p:nvPr>
            <p:ph type="sldNum" sz="quarter" idx="12"/>
          </p:nvPr>
        </p:nvSpPr>
        <p:spPr/>
        <p:txBody>
          <a:bodyPr/>
          <a:lstStyle/>
          <a:p>
            <a:fld id="{FA7BB798-DC60-4C56-86A8-D8535597C063}" type="slidenum">
              <a:rPr lang="en-US" smtClean="0"/>
              <a:t>‹#›</a:t>
            </a:fld>
            <a:endParaRPr lang="en-US"/>
          </a:p>
        </p:txBody>
      </p:sp>
    </p:spTree>
    <p:extLst>
      <p:ext uri="{BB962C8B-B14F-4D97-AF65-F5344CB8AC3E}">
        <p14:creationId xmlns:p14="http://schemas.microsoft.com/office/powerpoint/2010/main" val="2073525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ECCA9-8A09-4B2B-90C1-CCC4EA9D7C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3DE115C-D150-4BFD-8D1E-8823C7B040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5130D2-557F-405C-A40A-8CAEB1015732}"/>
              </a:ext>
            </a:extLst>
          </p:cNvPr>
          <p:cNvSpPr>
            <a:spLocks noGrp="1"/>
          </p:cNvSpPr>
          <p:nvPr>
            <p:ph type="dt" sz="half" idx="10"/>
          </p:nvPr>
        </p:nvSpPr>
        <p:spPr/>
        <p:txBody>
          <a:bodyPr/>
          <a:lstStyle/>
          <a:p>
            <a:fld id="{779267FD-3D20-4134-A06F-0289B09E6DB8}" type="datetimeFigureOut">
              <a:rPr lang="en-US" smtClean="0"/>
              <a:t>3/21/2021</a:t>
            </a:fld>
            <a:endParaRPr lang="en-US"/>
          </a:p>
        </p:txBody>
      </p:sp>
      <p:sp>
        <p:nvSpPr>
          <p:cNvPr id="5" name="Footer Placeholder 4">
            <a:extLst>
              <a:ext uri="{FF2B5EF4-FFF2-40B4-BE49-F238E27FC236}">
                <a16:creationId xmlns:a16="http://schemas.microsoft.com/office/drawing/2014/main" id="{951C63B1-BDDE-4CAA-A444-04442D0770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8F07C0-29F7-42E9-864B-82DC60C9AD4D}"/>
              </a:ext>
            </a:extLst>
          </p:cNvPr>
          <p:cNvSpPr>
            <a:spLocks noGrp="1"/>
          </p:cNvSpPr>
          <p:nvPr>
            <p:ph type="sldNum" sz="quarter" idx="12"/>
          </p:nvPr>
        </p:nvSpPr>
        <p:spPr/>
        <p:txBody>
          <a:bodyPr/>
          <a:lstStyle/>
          <a:p>
            <a:fld id="{FA7BB798-DC60-4C56-86A8-D8535597C063}" type="slidenum">
              <a:rPr lang="en-US" smtClean="0"/>
              <a:t>‹#›</a:t>
            </a:fld>
            <a:endParaRPr lang="en-US"/>
          </a:p>
        </p:txBody>
      </p:sp>
    </p:spTree>
    <p:extLst>
      <p:ext uri="{BB962C8B-B14F-4D97-AF65-F5344CB8AC3E}">
        <p14:creationId xmlns:p14="http://schemas.microsoft.com/office/powerpoint/2010/main" val="7772180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2E435-920C-4671-AB37-3B0AAF18DE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871C60-5AFD-4492-BA47-58096E77ACA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8BF7F80-8099-4443-9818-05EAA9209AD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F82CAE2-8F0D-453F-8471-A378456DEDDD}"/>
              </a:ext>
            </a:extLst>
          </p:cNvPr>
          <p:cNvSpPr>
            <a:spLocks noGrp="1"/>
          </p:cNvSpPr>
          <p:nvPr>
            <p:ph type="dt" sz="half" idx="10"/>
          </p:nvPr>
        </p:nvSpPr>
        <p:spPr/>
        <p:txBody>
          <a:bodyPr/>
          <a:lstStyle/>
          <a:p>
            <a:fld id="{779267FD-3D20-4134-A06F-0289B09E6DB8}" type="datetimeFigureOut">
              <a:rPr lang="en-US" smtClean="0"/>
              <a:t>3/21/2021</a:t>
            </a:fld>
            <a:endParaRPr lang="en-US"/>
          </a:p>
        </p:txBody>
      </p:sp>
      <p:sp>
        <p:nvSpPr>
          <p:cNvPr id="6" name="Footer Placeholder 5">
            <a:extLst>
              <a:ext uri="{FF2B5EF4-FFF2-40B4-BE49-F238E27FC236}">
                <a16:creationId xmlns:a16="http://schemas.microsoft.com/office/drawing/2014/main" id="{5F1452AC-B0E3-48DA-A59B-464C448E4E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CBCD89-0429-4771-ACF6-C2D8A329B235}"/>
              </a:ext>
            </a:extLst>
          </p:cNvPr>
          <p:cNvSpPr>
            <a:spLocks noGrp="1"/>
          </p:cNvSpPr>
          <p:nvPr>
            <p:ph type="sldNum" sz="quarter" idx="12"/>
          </p:nvPr>
        </p:nvSpPr>
        <p:spPr/>
        <p:txBody>
          <a:bodyPr/>
          <a:lstStyle/>
          <a:p>
            <a:fld id="{FA7BB798-DC60-4C56-86A8-D8535597C063}" type="slidenum">
              <a:rPr lang="en-US" smtClean="0"/>
              <a:t>‹#›</a:t>
            </a:fld>
            <a:endParaRPr lang="en-US"/>
          </a:p>
        </p:txBody>
      </p:sp>
    </p:spTree>
    <p:extLst>
      <p:ext uri="{BB962C8B-B14F-4D97-AF65-F5344CB8AC3E}">
        <p14:creationId xmlns:p14="http://schemas.microsoft.com/office/powerpoint/2010/main" val="3948806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429F0-FDA9-4DCD-9DD8-A664E601A57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99D5F41-E704-4EE9-A70C-56A925892A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22BD6B9-F887-4010-8B7B-2C63DD9DF5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7A15F4C-D22C-4165-8AA6-597CFFD088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F9CE96-B6F9-4656-87B4-07EF26D356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86EC41C-716B-46A1-BE55-FAC02B849222}"/>
              </a:ext>
            </a:extLst>
          </p:cNvPr>
          <p:cNvSpPr>
            <a:spLocks noGrp="1"/>
          </p:cNvSpPr>
          <p:nvPr>
            <p:ph type="dt" sz="half" idx="10"/>
          </p:nvPr>
        </p:nvSpPr>
        <p:spPr/>
        <p:txBody>
          <a:bodyPr/>
          <a:lstStyle/>
          <a:p>
            <a:fld id="{779267FD-3D20-4134-A06F-0289B09E6DB8}" type="datetimeFigureOut">
              <a:rPr lang="en-US" smtClean="0"/>
              <a:t>3/21/2021</a:t>
            </a:fld>
            <a:endParaRPr lang="en-US"/>
          </a:p>
        </p:txBody>
      </p:sp>
      <p:sp>
        <p:nvSpPr>
          <p:cNvPr id="8" name="Footer Placeholder 7">
            <a:extLst>
              <a:ext uri="{FF2B5EF4-FFF2-40B4-BE49-F238E27FC236}">
                <a16:creationId xmlns:a16="http://schemas.microsoft.com/office/drawing/2014/main" id="{F3CDD421-A4BE-4AF1-A8C0-DFAC8A37D4C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722644-B295-422C-BB27-9EE3FF0CA304}"/>
              </a:ext>
            </a:extLst>
          </p:cNvPr>
          <p:cNvSpPr>
            <a:spLocks noGrp="1"/>
          </p:cNvSpPr>
          <p:nvPr>
            <p:ph type="sldNum" sz="quarter" idx="12"/>
          </p:nvPr>
        </p:nvSpPr>
        <p:spPr/>
        <p:txBody>
          <a:bodyPr/>
          <a:lstStyle/>
          <a:p>
            <a:fld id="{FA7BB798-DC60-4C56-86A8-D8535597C063}" type="slidenum">
              <a:rPr lang="en-US" smtClean="0"/>
              <a:t>‹#›</a:t>
            </a:fld>
            <a:endParaRPr lang="en-US"/>
          </a:p>
        </p:txBody>
      </p:sp>
    </p:spTree>
    <p:extLst>
      <p:ext uri="{BB962C8B-B14F-4D97-AF65-F5344CB8AC3E}">
        <p14:creationId xmlns:p14="http://schemas.microsoft.com/office/powerpoint/2010/main" val="258595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7962F-4C8F-4C6C-A350-FF8F91BFB9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9F4AEA-8760-4B74-8D11-FCCFE4ACE406}"/>
              </a:ext>
            </a:extLst>
          </p:cNvPr>
          <p:cNvSpPr>
            <a:spLocks noGrp="1"/>
          </p:cNvSpPr>
          <p:nvPr>
            <p:ph type="dt" sz="half" idx="10"/>
          </p:nvPr>
        </p:nvSpPr>
        <p:spPr/>
        <p:txBody>
          <a:bodyPr/>
          <a:lstStyle/>
          <a:p>
            <a:fld id="{779267FD-3D20-4134-A06F-0289B09E6DB8}" type="datetimeFigureOut">
              <a:rPr lang="en-US" smtClean="0"/>
              <a:t>3/21/2021</a:t>
            </a:fld>
            <a:endParaRPr lang="en-US"/>
          </a:p>
        </p:txBody>
      </p:sp>
      <p:sp>
        <p:nvSpPr>
          <p:cNvPr id="4" name="Footer Placeholder 3">
            <a:extLst>
              <a:ext uri="{FF2B5EF4-FFF2-40B4-BE49-F238E27FC236}">
                <a16:creationId xmlns:a16="http://schemas.microsoft.com/office/drawing/2014/main" id="{971250F2-37AC-4594-ACF3-08E45A4B1BF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E9657B-6E7E-4656-B816-9F5ADDFB972A}"/>
              </a:ext>
            </a:extLst>
          </p:cNvPr>
          <p:cNvSpPr>
            <a:spLocks noGrp="1"/>
          </p:cNvSpPr>
          <p:nvPr>
            <p:ph type="sldNum" sz="quarter" idx="12"/>
          </p:nvPr>
        </p:nvSpPr>
        <p:spPr/>
        <p:txBody>
          <a:bodyPr/>
          <a:lstStyle/>
          <a:p>
            <a:fld id="{FA7BB798-DC60-4C56-86A8-D8535597C063}" type="slidenum">
              <a:rPr lang="en-US" smtClean="0"/>
              <a:t>‹#›</a:t>
            </a:fld>
            <a:endParaRPr lang="en-US"/>
          </a:p>
        </p:txBody>
      </p:sp>
    </p:spTree>
    <p:extLst>
      <p:ext uri="{BB962C8B-B14F-4D97-AF65-F5344CB8AC3E}">
        <p14:creationId xmlns:p14="http://schemas.microsoft.com/office/powerpoint/2010/main" val="4225753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92AFD2-942C-4810-AEEE-0FF5D0F38B37}"/>
              </a:ext>
            </a:extLst>
          </p:cNvPr>
          <p:cNvSpPr>
            <a:spLocks noGrp="1"/>
          </p:cNvSpPr>
          <p:nvPr>
            <p:ph type="dt" sz="half" idx="10"/>
          </p:nvPr>
        </p:nvSpPr>
        <p:spPr/>
        <p:txBody>
          <a:bodyPr/>
          <a:lstStyle/>
          <a:p>
            <a:fld id="{779267FD-3D20-4134-A06F-0289B09E6DB8}" type="datetimeFigureOut">
              <a:rPr lang="en-US" smtClean="0"/>
              <a:t>3/21/2021</a:t>
            </a:fld>
            <a:endParaRPr lang="en-US"/>
          </a:p>
        </p:txBody>
      </p:sp>
      <p:sp>
        <p:nvSpPr>
          <p:cNvPr id="3" name="Footer Placeholder 2">
            <a:extLst>
              <a:ext uri="{FF2B5EF4-FFF2-40B4-BE49-F238E27FC236}">
                <a16:creationId xmlns:a16="http://schemas.microsoft.com/office/drawing/2014/main" id="{96212328-0B50-4C5F-BBDB-7F041EC6D4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1EC45D7-D892-47DF-A985-2ADC2E555A54}"/>
              </a:ext>
            </a:extLst>
          </p:cNvPr>
          <p:cNvSpPr>
            <a:spLocks noGrp="1"/>
          </p:cNvSpPr>
          <p:nvPr>
            <p:ph type="sldNum" sz="quarter" idx="12"/>
          </p:nvPr>
        </p:nvSpPr>
        <p:spPr/>
        <p:txBody>
          <a:bodyPr/>
          <a:lstStyle/>
          <a:p>
            <a:fld id="{FA7BB798-DC60-4C56-86A8-D8535597C063}" type="slidenum">
              <a:rPr lang="en-US" smtClean="0"/>
              <a:t>‹#›</a:t>
            </a:fld>
            <a:endParaRPr lang="en-US"/>
          </a:p>
        </p:txBody>
      </p:sp>
    </p:spTree>
    <p:extLst>
      <p:ext uri="{BB962C8B-B14F-4D97-AF65-F5344CB8AC3E}">
        <p14:creationId xmlns:p14="http://schemas.microsoft.com/office/powerpoint/2010/main" val="3017801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ECC0D-578F-493F-94E7-874D09AE66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A0830FD-85AF-498F-840F-6E68A91CF8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2D3AC6-16B4-4519-AE29-24B4B98598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4E880A-3AB6-4FAA-91E3-C246BC1A0778}"/>
              </a:ext>
            </a:extLst>
          </p:cNvPr>
          <p:cNvSpPr>
            <a:spLocks noGrp="1"/>
          </p:cNvSpPr>
          <p:nvPr>
            <p:ph type="dt" sz="half" idx="10"/>
          </p:nvPr>
        </p:nvSpPr>
        <p:spPr/>
        <p:txBody>
          <a:bodyPr/>
          <a:lstStyle/>
          <a:p>
            <a:fld id="{779267FD-3D20-4134-A06F-0289B09E6DB8}" type="datetimeFigureOut">
              <a:rPr lang="en-US" smtClean="0"/>
              <a:t>3/21/2021</a:t>
            </a:fld>
            <a:endParaRPr lang="en-US"/>
          </a:p>
        </p:txBody>
      </p:sp>
      <p:sp>
        <p:nvSpPr>
          <p:cNvPr id="6" name="Footer Placeholder 5">
            <a:extLst>
              <a:ext uri="{FF2B5EF4-FFF2-40B4-BE49-F238E27FC236}">
                <a16:creationId xmlns:a16="http://schemas.microsoft.com/office/drawing/2014/main" id="{136AF02E-4B8F-4FCA-A6D2-A11381E32F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26044B-98BD-4A9A-A3FB-624161B3EF7E}"/>
              </a:ext>
            </a:extLst>
          </p:cNvPr>
          <p:cNvSpPr>
            <a:spLocks noGrp="1"/>
          </p:cNvSpPr>
          <p:nvPr>
            <p:ph type="sldNum" sz="quarter" idx="12"/>
          </p:nvPr>
        </p:nvSpPr>
        <p:spPr/>
        <p:txBody>
          <a:bodyPr/>
          <a:lstStyle/>
          <a:p>
            <a:fld id="{FA7BB798-DC60-4C56-86A8-D8535597C063}" type="slidenum">
              <a:rPr lang="en-US" smtClean="0"/>
              <a:t>‹#›</a:t>
            </a:fld>
            <a:endParaRPr lang="en-US"/>
          </a:p>
        </p:txBody>
      </p:sp>
    </p:spTree>
    <p:extLst>
      <p:ext uri="{BB962C8B-B14F-4D97-AF65-F5344CB8AC3E}">
        <p14:creationId xmlns:p14="http://schemas.microsoft.com/office/powerpoint/2010/main" val="11492893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8C9CF-0AF3-4E16-A2B4-4578F130D7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624C90A-FB3F-4486-B518-91C9CC080C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9EE6FF6-2D10-4311-B2C1-737736A40B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EE7047-87B6-48B9-B678-4CEDDB584DCD}"/>
              </a:ext>
            </a:extLst>
          </p:cNvPr>
          <p:cNvSpPr>
            <a:spLocks noGrp="1"/>
          </p:cNvSpPr>
          <p:nvPr>
            <p:ph type="dt" sz="half" idx="10"/>
          </p:nvPr>
        </p:nvSpPr>
        <p:spPr/>
        <p:txBody>
          <a:bodyPr/>
          <a:lstStyle/>
          <a:p>
            <a:fld id="{779267FD-3D20-4134-A06F-0289B09E6DB8}" type="datetimeFigureOut">
              <a:rPr lang="en-US" smtClean="0"/>
              <a:t>3/21/2021</a:t>
            </a:fld>
            <a:endParaRPr lang="en-US"/>
          </a:p>
        </p:txBody>
      </p:sp>
      <p:sp>
        <p:nvSpPr>
          <p:cNvPr id="6" name="Footer Placeholder 5">
            <a:extLst>
              <a:ext uri="{FF2B5EF4-FFF2-40B4-BE49-F238E27FC236}">
                <a16:creationId xmlns:a16="http://schemas.microsoft.com/office/drawing/2014/main" id="{72F6B29D-60D2-40A6-8703-C80225B6DF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01D9ED-0499-4C51-80B3-9DB55243E38D}"/>
              </a:ext>
            </a:extLst>
          </p:cNvPr>
          <p:cNvSpPr>
            <a:spLocks noGrp="1"/>
          </p:cNvSpPr>
          <p:nvPr>
            <p:ph type="sldNum" sz="quarter" idx="12"/>
          </p:nvPr>
        </p:nvSpPr>
        <p:spPr/>
        <p:txBody>
          <a:bodyPr/>
          <a:lstStyle/>
          <a:p>
            <a:fld id="{FA7BB798-DC60-4C56-86A8-D8535597C063}" type="slidenum">
              <a:rPr lang="en-US" smtClean="0"/>
              <a:t>‹#›</a:t>
            </a:fld>
            <a:endParaRPr lang="en-US"/>
          </a:p>
        </p:txBody>
      </p:sp>
    </p:spTree>
    <p:extLst>
      <p:ext uri="{BB962C8B-B14F-4D97-AF65-F5344CB8AC3E}">
        <p14:creationId xmlns:p14="http://schemas.microsoft.com/office/powerpoint/2010/main" val="34874649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A50B92-94B5-4022-8EA6-EB7C4EFE7D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592EEF-9BDF-42C3-9C69-A4FFDC9635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319607-4B71-4A0F-BA9C-752AD7544A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9267FD-3D20-4134-A06F-0289B09E6DB8}" type="datetimeFigureOut">
              <a:rPr lang="en-US" smtClean="0"/>
              <a:t>3/21/2021</a:t>
            </a:fld>
            <a:endParaRPr lang="en-US"/>
          </a:p>
        </p:txBody>
      </p:sp>
      <p:sp>
        <p:nvSpPr>
          <p:cNvPr id="5" name="Footer Placeholder 4">
            <a:extLst>
              <a:ext uri="{FF2B5EF4-FFF2-40B4-BE49-F238E27FC236}">
                <a16:creationId xmlns:a16="http://schemas.microsoft.com/office/drawing/2014/main" id="{C5D5D9A8-B332-449F-B85B-9AD70E22B2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1E2F51B-FA80-4782-8892-B388114C26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7BB798-DC60-4C56-86A8-D8535597C063}" type="slidenum">
              <a:rPr lang="en-US" smtClean="0"/>
              <a:t>‹#›</a:t>
            </a:fld>
            <a:endParaRPr lang="en-US"/>
          </a:p>
        </p:txBody>
      </p:sp>
    </p:spTree>
    <p:extLst>
      <p:ext uri="{BB962C8B-B14F-4D97-AF65-F5344CB8AC3E}">
        <p14:creationId xmlns:p14="http://schemas.microsoft.com/office/powerpoint/2010/main" val="39891997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hyperlink" Target="https://github.com/priyaStevens/" TargetMode="External"/><Relationship Id="rId4" Type="http://schemas.openxmlformats.org/officeDocument/2006/relationships/hyperlink" Target="https://www.linkedin.com/in/priya-gupta-96487246/"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2" name="Rectangle 80">
            <a:extLst>
              <a:ext uri="{FF2B5EF4-FFF2-40B4-BE49-F238E27FC236}">
                <a16:creationId xmlns:a16="http://schemas.microsoft.com/office/drawing/2014/main" id="{8D0D6D3E-D7F9-4591-9CA9-DDF4DB1F7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23EA2201-F885-4CE8-B0C1-FBD81ED9021E}"/>
              </a:ext>
            </a:extLst>
          </p:cNvPr>
          <p:cNvSpPr>
            <a:spLocks noGrp="1"/>
          </p:cNvSpPr>
          <p:nvPr>
            <p:ph type="subTitle" idx="1"/>
          </p:nvPr>
        </p:nvSpPr>
        <p:spPr>
          <a:xfrm>
            <a:off x="25700" y="2558762"/>
            <a:ext cx="7057551" cy="4143735"/>
          </a:xfrm>
        </p:spPr>
        <p:txBody>
          <a:bodyPr vert="horz" lIns="91440" tIns="45720" rIns="91440" bIns="45720" rtlCol="0" anchor="b">
            <a:normAutofit/>
          </a:bodyPr>
          <a:lstStyle/>
          <a:p>
            <a:pPr indent="-228600" algn="l">
              <a:buFont typeface="Arial" panose="020B0604020202020204" pitchFamily="34" charset="0"/>
              <a:buChar char="•"/>
            </a:pPr>
            <a:r>
              <a:rPr lang="en-US" sz="2200" b="1" dirty="0"/>
              <a:t>Graduate School(MS): </a:t>
            </a:r>
            <a:r>
              <a:rPr lang="en-US" sz="2200" dirty="0"/>
              <a:t>Stevens Institute of Technology (3.875/4) </a:t>
            </a:r>
          </a:p>
          <a:p>
            <a:pPr indent="-228600" algn="l">
              <a:buFont typeface="Arial" panose="020B0604020202020204" pitchFamily="34" charset="0"/>
              <a:buChar char="•"/>
            </a:pPr>
            <a:r>
              <a:rPr lang="en-US" sz="2200" b="1" dirty="0"/>
              <a:t>Programming Language:</a:t>
            </a:r>
            <a:r>
              <a:rPr lang="en-US" sz="2200" dirty="0"/>
              <a:t> JavaScript, TypeScript, Java, C#, SQL, Python    </a:t>
            </a:r>
          </a:p>
          <a:p>
            <a:pPr indent="-228600" algn="l">
              <a:buFont typeface="Arial" panose="020B0604020202020204" pitchFamily="34" charset="0"/>
              <a:buChar char="•"/>
            </a:pPr>
            <a:r>
              <a:rPr lang="en-US" sz="2200" b="1" dirty="0"/>
              <a:t>Front End: </a:t>
            </a:r>
            <a:r>
              <a:rPr lang="en-US" sz="2200" dirty="0"/>
              <a:t>Node.js, Angular JS, React, Redis, GraphQL</a:t>
            </a:r>
          </a:p>
          <a:p>
            <a:pPr indent="-228600" algn="l">
              <a:buFont typeface="Arial" panose="020B0604020202020204" pitchFamily="34" charset="0"/>
              <a:buChar char="•"/>
            </a:pPr>
            <a:r>
              <a:rPr lang="en-US" sz="2200" b="1" dirty="0"/>
              <a:t>Software Development: </a:t>
            </a:r>
            <a:r>
              <a:rPr lang="en-US" sz="2200" dirty="0"/>
              <a:t>Agile, Waterfall</a:t>
            </a:r>
          </a:p>
          <a:p>
            <a:pPr indent="-228600" algn="l">
              <a:buFont typeface="Arial" panose="020B0604020202020204" pitchFamily="34" charset="0"/>
              <a:buChar char="•"/>
            </a:pPr>
            <a:r>
              <a:rPr lang="en-US" sz="2200" b="1" dirty="0"/>
              <a:t>Work Experience : </a:t>
            </a:r>
            <a:r>
              <a:rPr lang="en-US" sz="2200" dirty="0"/>
              <a:t>Bank Of America and Mercer Consulting (</a:t>
            </a:r>
            <a:r>
              <a:rPr lang="en-US" sz="2200" b="0" i="0" dirty="0">
                <a:effectLst/>
              </a:rPr>
              <a:t>Marsh &amp; McLennan Companies)</a:t>
            </a:r>
          </a:p>
          <a:p>
            <a:pPr indent="-228600" algn="l">
              <a:buFont typeface="Arial" panose="020B0604020202020204" pitchFamily="34" charset="0"/>
              <a:buChar char="•"/>
            </a:pPr>
            <a:endParaRPr lang="en-US" sz="600" dirty="0"/>
          </a:p>
          <a:p>
            <a:pPr indent="-228600" algn="l">
              <a:buFont typeface="Arial" panose="020B0604020202020204" pitchFamily="34" charset="0"/>
              <a:buChar char="•"/>
            </a:pPr>
            <a:endParaRPr lang="en-US" sz="600" dirty="0"/>
          </a:p>
        </p:txBody>
      </p:sp>
      <p:sp>
        <p:nvSpPr>
          <p:cNvPr id="143" name="Rectangle 82">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4068664" cy="6858000"/>
          </a:xfrm>
          <a:prstGeom prst="rect">
            <a:avLst/>
          </a:prstGeom>
          <a:gradFill>
            <a:gsLst>
              <a:gs pos="26000">
                <a:srgbClr val="000000"/>
              </a:gs>
              <a:gs pos="100000">
                <a:schemeClr val="accent1"/>
              </a:gs>
            </a:gsLst>
            <a:lin ang="9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4" name="Rectangle 84">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23336" y="-3"/>
            <a:ext cx="3611463" cy="6858000"/>
          </a:xfrm>
          <a:prstGeom prst="rect">
            <a:avLst/>
          </a:prstGeom>
          <a:gradFill>
            <a:gsLst>
              <a:gs pos="0">
                <a:schemeClr val="accent1">
                  <a:lumMod val="75000"/>
                  <a:alpha val="56000"/>
                </a:schemeClr>
              </a:gs>
              <a:gs pos="100000">
                <a:srgbClr val="000000">
                  <a:alpha val="52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5" name="Rectangle 86">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230721" y="-107390"/>
            <a:ext cx="3853890" cy="4068665"/>
          </a:xfrm>
          <a:prstGeom prst="rect">
            <a:avLst/>
          </a:prstGeom>
          <a:gradFill>
            <a:gsLst>
              <a:gs pos="0">
                <a:srgbClr val="000000">
                  <a:alpha val="34000"/>
                </a:srgbClr>
              </a:gs>
              <a:gs pos="96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6F47D8-67C5-4194-9C33-C5F34E1CFCC4}"/>
              </a:ext>
            </a:extLst>
          </p:cNvPr>
          <p:cNvSpPr>
            <a:spLocks noGrp="1"/>
          </p:cNvSpPr>
          <p:nvPr>
            <p:ph type="ctrTitle"/>
          </p:nvPr>
        </p:nvSpPr>
        <p:spPr>
          <a:xfrm>
            <a:off x="38389" y="285614"/>
            <a:ext cx="8432804" cy="2430683"/>
          </a:xfrm>
          <a:solidFill>
            <a:schemeClr val="accent1">
              <a:lumMod val="50000"/>
            </a:schemeClr>
          </a:solidFill>
          <a:effectLst>
            <a:outerShdw blurRad="50800" dist="50800" dir="5400000" algn="ctr" rotWithShape="0">
              <a:srgbClr val="000000">
                <a:alpha val="94000"/>
              </a:srgbClr>
            </a:outerShdw>
          </a:effectLst>
        </p:spPr>
        <p:txBody>
          <a:bodyPr vert="horz" lIns="91440" tIns="45720" rIns="91440" bIns="45720" rtlCol="0" anchor="t">
            <a:normAutofit/>
          </a:bodyPr>
          <a:lstStyle/>
          <a:p>
            <a:pPr algn="l"/>
            <a:r>
              <a:rPr lang="en-US" sz="3700" b="1" dirty="0">
                <a:solidFill>
                  <a:schemeClr val="bg1"/>
                </a:solidFill>
                <a:latin typeface="-apple-system"/>
              </a:rPr>
              <a:t>                         </a:t>
            </a:r>
            <a:endParaRPr lang="en-US" sz="1800" dirty="0">
              <a:solidFill>
                <a:schemeClr val="bg1"/>
              </a:solidFill>
            </a:endParaRPr>
          </a:p>
        </p:txBody>
      </p:sp>
      <p:pic>
        <p:nvPicPr>
          <p:cNvPr id="7" name="Picture 6">
            <a:extLst>
              <a:ext uri="{FF2B5EF4-FFF2-40B4-BE49-F238E27FC236}">
                <a16:creationId xmlns:a16="http://schemas.microsoft.com/office/drawing/2014/main" id="{A603F58E-B853-451D-A9C1-D3BD90683F30}"/>
              </a:ext>
            </a:extLst>
          </p:cNvPr>
          <p:cNvPicPr>
            <a:picLocks noChangeAspect="1"/>
          </p:cNvPicPr>
          <p:nvPr/>
        </p:nvPicPr>
        <p:blipFill>
          <a:blip r:embed="rId2"/>
          <a:stretch>
            <a:fillRect/>
          </a:stretch>
        </p:blipFill>
        <p:spPr>
          <a:xfrm>
            <a:off x="8163084" y="25401"/>
            <a:ext cx="4028915" cy="6857997"/>
          </a:xfrm>
          <a:prstGeom prst="rect">
            <a:avLst/>
          </a:prstGeom>
        </p:spPr>
      </p:pic>
      <p:pic>
        <p:nvPicPr>
          <p:cNvPr id="11" name="Picture 10" descr="A person standing by a body of water&#10;&#10;Description automatically generated with low confidence">
            <a:extLst>
              <a:ext uri="{FF2B5EF4-FFF2-40B4-BE49-F238E27FC236}">
                <a16:creationId xmlns:a16="http://schemas.microsoft.com/office/drawing/2014/main" id="{FA4012D7-C2B9-447D-94F2-30E2104403A1}"/>
              </a:ext>
            </a:extLst>
          </p:cNvPr>
          <p:cNvPicPr>
            <a:picLocks noChangeAspect="1"/>
          </p:cNvPicPr>
          <p:nvPr/>
        </p:nvPicPr>
        <p:blipFill rotWithShape="1">
          <a:blip r:embed="rId3">
            <a:extLst>
              <a:ext uri="{28A0092B-C50C-407E-A947-70E740481C1C}">
                <a14:useLocalDpi xmlns:a14="http://schemas.microsoft.com/office/drawing/2010/main" val="0"/>
              </a:ext>
            </a:extLst>
          </a:blip>
          <a:srcRect l="4250" r="8749" b="-1"/>
          <a:stretch/>
        </p:blipFill>
        <p:spPr>
          <a:xfrm>
            <a:off x="7122999" y="1946335"/>
            <a:ext cx="4756162" cy="4756162"/>
          </a:xfrm>
          <a:custGeom>
            <a:avLst/>
            <a:gdLst/>
            <a:ahLst/>
            <a:cxnLst/>
            <a:rect l="l" t="t" r="r" b="b"/>
            <a:pathLst>
              <a:path w="5031136" h="5031136">
                <a:moveTo>
                  <a:pt x="2515568" y="0"/>
                </a:moveTo>
                <a:cubicBezTo>
                  <a:pt x="3904878" y="0"/>
                  <a:pt x="5031136" y="1126258"/>
                  <a:pt x="5031136" y="2515568"/>
                </a:cubicBezTo>
                <a:cubicBezTo>
                  <a:pt x="5031136" y="3904878"/>
                  <a:pt x="3904878" y="5031136"/>
                  <a:pt x="2515568" y="5031136"/>
                </a:cubicBezTo>
                <a:cubicBezTo>
                  <a:pt x="1126258" y="5031136"/>
                  <a:pt x="0" y="3904878"/>
                  <a:pt x="0" y="2515568"/>
                </a:cubicBezTo>
                <a:cubicBezTo>
                  <a:pt x="0" y="1126258"/>
                  <a:pt x="1126258" y="0"/>
                  <a:pt x="2515568" y="0"/>
                </a:cubicBezTo>
                <a:close/>
              </a:path>
            </a:pathLst>
          </a:custGeom>
          <a:effectLst>
            <a:outerShdw blurRad="50800" dist="50800" dir="5400000" algn="ctr" rotWithShape="0">
              <a:srgbClr val="000000">
                <a:alpha val="94000"/>
              </a:srgbClr>
            </a:outerShdw>
          </a:effectLst>
        </p:spPr>
      </p:pic>
      <p:sp>
        <p:nvSpPr>
          <p:cNvPr id="4" name="Rectangle 3">
            <a:extLst>
              <a:ext uri="{FF2B5EF4-FFF2-40B4-BE49-F238E27FC236}">
                <a16:creationId xmlns:a16="http://schemas.microsoft.com/office/drawing/2014/main" id="{67BC931C-B2B0-4443-ABB9-62744C96DF9A}"/>
              </a:ext>
            </a:extLst>
          </p:cNvPr>
          <p:cNvSpPr/>
          <p:nvPr/>
        </p:nvSpPr>
        <p:spPr>
          <a:xfrm>
            <a:off x="1588735" y="532815"/>
            <a:ext cx="5494516" cy="2000548"/>
          </a:xfrm>
          <a:prstGeom prst="rect">
            <a:avLst/>
          </a:prstGeom>
          <a:noFill/>
        </p:spPr>
        <p:txBody>
          <a:bodyPr wrap="none" lIns="91440" tIns="45720" rIns="91440" bIns="45720">
            <a:spAutoFit/>
          </a:bodyPr>
          <a:lstStyle/>
          <a:p>
            <a:pPr algn="ctr"/>
            <a:r>
              <a:rPr lang="en-US" sz="4000" b="1" cap="none" spc="0" dirty="0">
                <a:ln w="0"/>
                <a:solidFill>
                  <a:schemeClr val="bg1"/>
                </a:solidFill>
              </a:rPr>
              <a:t>Priya Gupta</a:t>
            </a:r>
          </a:p>
          <a:p>
            <a:pPr algn="ctr"/>
            <a:r>
              <a:rPr lang="en-US" sz="2800" cap="none" spc="0" dirty="0">
                <a:ln w="0"/>
                <a:solidFill>
                  <a:schemeClr val="bg1"/>
                </a:solidFill>
              </a:rPr>
              <a:t>Computer Science Graduate Student</a:t>
            </a:r>
          </a:p>
          <a:p>
            <a:pPr algn="ctr"/>
            <a:r>
              <a:rPr lang="en-US" sz="2800" cap="none" spc="0" dirty="0">
                <a:ln w="0"/>
                <a:solidFill>
                  <a:schemeClr val="bg1"/>
                </a:solidFill>
              </a:rPr>
              <a:t>(Jan 2020 – May 2021)</a:t>
            </a:r>
          </a:p>
          <a:p>
            <a:pPr algn="ctr"/>
            <a:r>
              <a:rPr lang="en-US" sz="2800" u="sng" dirty="0">
                <a:solidFill>
                  <a:schemeClr val="bg1"/>
                </a:solidFill>
                <a:effectLst/>
                <a:ea typeface="Calibri" panose="020F050202020403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LinkedIn</a:t>
            </a:r>
            <a:r>
              <a:rPr lang="en-US" sz="2800" dirty="0">
                <a:solidFill>
                  <a:schemeClr val="bg1"/>
                </a:solidFill>
                <a:effectLst/>
                <a:ea typeface="Calibri" panose="020F0502020204030204" pitchFamily="34" charset="0"/>
                <a:cs typeface="Times New Roman" panose="02020603050405020304" pitchFamily="18" charset="0"/>
              </a:rPr>
              <a:t>  </a:t>
            </a:r>
            <a:r>
              <a:rPr lang="en-US" sz="2800" u="sng" dirty="0">
                <a:solidFill>
                  <a:schemeClr val="bg1"/>
                </a:solidFill>
                <a:effectLst/>
                <a:ea typeface="Calibri" panose="020F050202020403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GitHub</a:t>
            </a:r>
            <a:r>
              <a:rPr lang="en-US" sz="2800" cap="none" spc="0" dirty="0">
                <a:ln w="0"/>
                <a:solidFill>
                  <a:schemeClr val="bg1"/>
                </a:solidFill>
              </a:rPr>
              <a:t> </a:t>
            </a:r>
          </a:p>
        </p:txBody>
      </p:sp>
    </p:spTree>
    <p:extLst>
      <p:ext uri="{BB962C8B-B14F-4D97-AF65-F5344CB8AC3E}">
        <p14:creationId xmlns:p14="http://schemas.microsoft.com/office/powerpoint/2010/main" val="2907840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0F6FC4-A375-4D72-8DFD-C1A5E037E662}"/>
              </a:ext>
            </a:extLst>
          </p:cNvPr>
          <p:cNvSpPr>
            <a:spLocks noGrp="1"/>
          </p:cNvSpPr>
          <p:nvPr>
            <p:ph idx="1"/>
          </p:nvPr>
        </p:nvSpPr>
        <p:spPr>
          <a:xfrm>
            <a:off x="0" y="2022108"/>
            <a:ext cx="12191999" cy="5032375"/>
          </a:xfrm>
        </p:spPr>
        <p:txBody>
          <a:bodyPr/>
          <a:lstStyle/>
          <a:p>
            <a:pPr marL="0" indent="0">
              <a:buNone/>
            </a:pPr>
            <a:r>
              <a:rPr lang="en-US" sz="2200" b="1" dirty="0">
                <a:solidFill>
                  <a:srgbClr val="444444"/>
                </a:solidFill>
                <a:latin typeface="Lora"/>
              </a:rPr>
              <a:t>Conclusion: </a:t>
            </a:r>
            <a:r>
              <a:rPr lang="en-US" sz="2200" dirty="0">
                <a:solidFill>
                  <a:srgbClr val="444444"/>
                </a:solidFill>
                <a:latin typeface="Lora"/>
              </a:rPr>
              <a:t>Improved performance after using Redis.</a:t>
            </a:r>
          </a:p>
          <a:p>
            <a:pPr marL="0" indent="0">
              <a:buNone/>
            </a:pPr>
            <a:r>
              <a:rPr lang="en-US" sz="2200" b="1" dirty="0">
                <a:solidFill>
                  <a:srgbClr val="444444"/>
                </a:solidFill>
              </a:rPr>
              <a:t>Challenge 2: How to overcome run time glitches (uncertainty of missing file and </a:t>
            </a:r>
            <a:r>
              <a:rPr lang="en-US" sz="2200" b="1" dirty="0" err="1">
                <a:solidFill>
                  <a:srgbClr val="444444"/>
                </a:solidFill>
              </a:rPr>
              <a:t>npm</a:t>
            </a:r>
            <a:r>
              <a:rPr lang="en-US" sz="2200" b="1" dirty="0">
                <a:solidFill>
                  <a:srgbClr val="444444"/>
                </a:solidFill>
              </a:rPr>
              <a:t> dependency) while running the application on different server?</a:t>
            </a:r>
          </a:p>
          <a:p>
            <a:pPr marL="0" indent="0">
              <a:buNone/>
            </a:pPr>
            <a:r>
              <a:rPr lang="en-US" sz="2200" b="1" dirty="0">
                <a:solidFill>
                  <a:srgbClr val="444444"/>
                </a:solidFill>
              </a:rPr>
              <a:t>Docker</a:t>
            </a:r>
            <a:r>
              <a:rPr lang="en-US" sz="2200" dirty="0">
                <a:solidFill>
                  <a:srgbClr val="444444"/>
                </a:solidFill>
              </a:rPr>
              <a:t>: Docker is portable, self-sufficient containers that can run on the cloud or on any other premises. These containers wrap-up the code and they are fully packed up with code, dependencies and configurations. It helps to provide required runtime environment to the application.</a:t>
            </a:r>
          </a:p>
          <a:p>
            <a:pPr marL="0" indent="0">
              <a:buNone/>
            </a:pPr>
            <a:r>
              <a:rPr lang="en-US" sz="2200" b="1">
                <a:solidFill>
                  <a:srgbClr val="444444"/>
                </a:solidFill>
                <a:latin typeface="Lora"/>
              </a:rPr>
              <a:t>Conclusion</a:t>
            </a:r>
            <a:r>
              <a:rPr lang="en-US" sz="2200">
                <a:solidFill>
                  <a:srgbClr val="444444"/>
                </a:solidFill>
                <a:latin typeface="Lora"/>
              </a:rPr>
              <a:t>: I submitted the application for final grades, and it ran successfully without any glitch.</a:t>
            </a:r>
          </a:p>
          <a:p>
            <a:pPr marL="0" indent="0">
              <a:buNone/>
            </a:pPr>
            <a:endParaRPr lang="en-US" sz="2200" dirty="0">
              <a:solidFill>
                <a:srgbClr val="444444"/>
              </a:solidFill>
            </a:endParaRPr>
          </a:p>
        </p:txBody>
      </p:sp>
      <p:sp>
        <p:nvSpPr>
          <p:cNvPr id="7" name="Title 1">
            <a:extLst>
              <a:ext uri="{FF2B5EF4-FFF2-40B4-BE49-F238E27FC236}">
                <a16:creationId xmlns:a16="http://schemas.microsoft.com/office/drawing/2014/main" id="{925D4F58-BCCA-49D0-8E1A-4B749FB6E7F2}"/>
              </a:ext>
            </a:extLst>
          </p:cNvPr>
          <p:cNvSpPr>
            <a:spLocks noGrp="1"/>
          </p:cNvSpPr>
          <p:nvPr>
            <p:ph type="title"/>
          </p:nvPr>
        </p:nvSpPr>
        <p:spPr>
          <a:xfrm>
            <a:off x="0" y="272525"/>
            <a:ext cx="12192000" cy="1040438"/>
          </a:xfrm>
          <a:gradFill flip="none" rotWithShape="1">
            <a:gsLst>
              <a:gs pos="0">
                <a:srgbClr val="203864"/>
              </a:gs>
              <a:gs pos="90000">
                <a:srgbClr val="233D6B"/>
              </a:gs>
              <a:gs pos="70000">
                <a:srgbClr val="233C69"/>
              </a:gs>
            </a:gsLst>
            <a:path path="circle">
              <a:fillToRect l="100000" t="100000"/>
            </a:path>
            <a:tileRect r="-100000" b="-100000"/>
          </a:gradFill>
        </p:spPr>
        <p:txBody>
          <a:bodyPr/>
          <a:lstStyle/>
          <a:p>
            <a:pPr algn="ctr"/>
            <a:r>
              <a:rPr lang="en-US" b="1" dirty="0">
                <a:solidFill>
                  <a:schemeClr val="bg1"/>
                </a:solidFill>
                <a:latin typeface="-apple-system"/>
              </a:rPr>
              <a:t>Spotify Twitter</a:t>
            </a:r>
          </a:p>
        </p:txBody>
      </p:sp>
    </p:spTree>
    <p:extLst>
      <p:ext uri="{BB962C8B-B14F-4D97-AF65-F5344CB8AC3E}">
        <p14:creationId xmlns:p14="http://schemas.microsoft.com/office/powerpoint/2010/main" val="5565139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69425D-F77F-4567-A3FE-E553C8CE726E}"/>
              </a:ext>
            </a:extLst>
          </p:cNvPr>
          <p:cNvSpPr>
            <a:spLocks noGrp="1"/>
          </p:cNvSpPr>
          <p:nvPr>
            <p:ph idx="1"/>
          </p:nvPr>
        </p:nvSpPr>
        <p:spPr>
          <a:xfrm>
            <a:off x="0" y="3256954"/>
            <a:ext cx="12234441" cy="3327672"/>
          </a:xfrm>
        </p:spPr>
        <p:txBody>
          <a:bodyPr/>
          <a:lstStyle/>
          <a:p>
            <a:pPr marL="0" indent="0">
              <a:buNone/>
            </a:pPr>
            <a:r>
              <a:rPr lang="en-US" dirty="0"/>
              <a:t>                                                 </a:t>
            </a:r>
          </a:p>
          <a:p>
            <a:pPr marL="0" indent="0">
              <a:buNone/>
            </a:pPr>
            <a:r>
              <a:rPr lang="en-US" sz="6000" dirty="0"/>
              <a:t>                           Q&amp;A?</a:t>
            </a:r>
          </a:p>
        </p:txBody>
      </p:sp>
      <p:sp>
        <p:nvSpPr>
          <p:cNvPr id="6" name="Title 1">
            <a:extLst>
              <a:ext uri="{FF2B5EF4-FFF2-40B4-BE49-F238E27FC236}">
                <a16:creationId xmlns:a16="http://schemas.microsoft.com/office/drawing/2014/main" id="{9E468032-D35E-4050-BD0F-34090391148F}"/>
              </a:ext>
            </a:extLst>
          </p:cNvPr>
          <p:cNvSpPr txBox="1">
            <a:spLocks/>
          </p:cNvSpPr>
          <p:nvPr/>
        </p:nvSpPr>
        <p:spPr>
          <a:xfrm>
            <a:off x="0" y="1136534"/>
            <a:ext cx="12192000" cy="1860665"/>
          </a:xfrm>
          <a:prstGeom prst="rect">
            <a:avLst/>
          </a:prstGeom>
          <a:gradFill flip="none" rotWithShape="1">
            <a:gsLst>
              <a:gs pos="0">
                <a:srgbClr val="203864"/>
              </a:gs>
              <a:gs pos="90000">
                <a:srgbClr val="233D6B"/>
              </a:gs>
              <a:gs pos="70000">
                <a:srgbClr val="233C69"/>
              </a:gs>
            </a:gsLst>
            <a:path path="circle">
              <a:fillToRect l="100000" t="100000"/>
            </a:path>
            <a:tileRect r="-100000" b="-100000"/>
          </a:gra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0000" b="1" i="0" dirty="0">
                <a:solidFill>
                  <a:schemeClr val="bg1"/>
                </a:solidFill>
                <a:effectLst/>
                <a:latin typeface="-apple-system"/>
              </a:rPr>
              <a:t>Thank You!</a:t>
            </a:r>
            <a:endParaRPr lang="en-US" sz="10000" b="1" dirty="0">
              <a:solidFill>
                <a:schemeClr val="bg1"/>
              </a:solidFill>
              <a:latin typeface="-apple-system"/>
            </a:endParaRPr>
          </a:p>
        </p:txBody>
      </p:sp>
    </p:spTree>
    <p:extLst>
      <p:ext uri="{BB962C8B-B14F-4D97-AF65-F5344CB8AC3E}">
        <p14:creationId xmlns:p14="http://schemas.microsoft.com/office/powerpoint/2010/main" val="2471313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18D8D-2033-42F5-A912-847F2E2233A9}"/>
              </a:ext>
            </a:extLst>
          </p:cNvPr>
          <p:cNvSpPr>
            <a:spLocks noGrp="1"/>
          </p:cNvSpPr>
          <p:nvPr>
            <p:ph type="title"/>
          </p:nvPr>
        </p:nvSpPr>
        <p:spPr>
          <a:xfrm>
            <a:off x="0" y="272525"/>
            <a:ext cx="12192000" cy="1040438"/>
          </a:xfrm>
          <a:gradFill flip="none" rotWithShape="1">
            <a:gsLst>
              <a:gs pos="0">
                <a:srgbClr val="203864"/>
              </a:gs>
              <a:gs pos="90000">
                <a:srgbClr val="233D6B"/>
              </a:gs>
              <a:gs pos="70000">
                <a:srgbClr val="233C69"/>
              </a:gs>
            </a:gsLst>
            <a:path path="circle">
              <a:fillToRect l="100000" t="100000"/>
            </a:path>
            <a:tileRect r="-100000" b="-100000"/>
          </a:gradFill>
        </p:spPr>
        <p:txBody>
          <a:bodyPr/>
          <a:lstStyle/>
          <a:p>
            <a:r>
              <a:rPr lang="en-US" dirty="0"/>
              <a:t>                         </a:t>
            </a:r>
            <a:r>
              <a:rPr lang="en-US" b="1" dirty="0">
                <a:solidFill>
                  <a:schemeClr val="bg1"/>
                </a:solidFill>
                <a:latin typeface="-apple-system"/>
              </a:rPr>
              <a:t>Technical Topic - Node.js </a:t>
            </a:r>
          </a:p>
        </p:txBody>
      </p:sp>
      <p:sp>
        <p:nvSpPr>
          <p:cNvPr id="3" name="Content Placeholder 2">
            <a:extLst>
              <a:ext uri="{FF2B5EF4-FFF2-40B4-BE49-F238E27FC236}">
                <a16:creationId xmlns:a16="http://schemas.microsoft.com/office/drawing/2014/main" id="{55791CF4-EF00-44C1-8FDA-B3CE11D379EB}"/>
              </a:ext>
            </a:extLst>
          </p:cNvPr>
          <p:cNvSpPr>
            <a:spLocks noGrp="1"/>
          </p:cNvSpPr>
          <p:nvPr>
            <p:ph idx="1"/>
          </p:nvPr>
        </p:nvSpPr>
        <p:spPr>
          <a:xfrm>
            <a:off x="0" y="1661596"/>
            <a:ext cx="12192000" cy="5196404"/>
          </a:xfrm>
        </p:spPr>
        <p:txBody>
          <a:bodyPr>
            <a:normAutofit/>
          </a:bodyPr>
          <a:lstStyle/>
          <a:p>
            <a:pPr marL="0" indent="0">
              <a:buNone/>
            </a:pPr>
            <a:r>
              <a:rPr lang="en-US" sz="2200" dirty="0">
                <a:solidFill>
                  <a:srgbClr val="444444"/>
                </a:solidFill>
              </a:rPr>
              <a:t>Node.js is a runtime environment for JavaScript that runs on the server. Node.js is an open source, cross-platform, and since its introduction in 2009, it got hugely popular and now plays a significant role in the web development.</a:t>
            </a:r>
          </a:p>
          <a:p>
            <a:pPr marL="0" indent="0">
              <a:buNone/>
            </a:pPr>
            <a:r>
              <a:rPr lang="en-US" sz="2200" b="1" dirty="0">
                <a:solidFill>
                  <a:srgbClr val="444444"/>
                </a:solidFill>
              </a:rPr>
              <a:t>Best Features:</a:t>
            </a:r>
          </a:p>
          <a:p>
            <a:pPr marL="0" indent="0">
              <a:buNone/>
            </a:pPr>
            <a:r>
              <a:rPr lang="en-US" sz="2200" b="1" dirty="0">
                <a:solidFill>
                  <a:srgbClr val="444444"/>
                </a:solidFill>
              </a:rPr>
              <a:t>1. Fast: </a:t>
            </a:r>
            <a:r>
              <a:rPr lang="en-US" sz="2200" dirty="0">
                <a:solidFill>
                  <a:srgbClr val="444444"/>
                </a:solidFill>
              </a:rPr>
              <a:t>One of the main selling points of Node.js is speed</a:t>
            </a:r>
          </a:p>
          <a:p>
            <a:pPr marL="0" indent="0">
              <a:buNone/>
            </a:pPr>
            <a:r>
              <a:rPr lang="en-US" sz="2200" b="1" dirty="0">
                <a:solidFill>
                  <a:srgbClr val="444444"/>
                </a:solidFill>
              </a:rPr>
              <a:t>2. Simple/ Extremely Modular: </a:t>
            </a:r>
            <a:r>
              <a:rPr lang="en-US" sz="2200" dirty="0">
                <a:solidFill>
                  <a:srgbClr val="444444"/>
                </a:solidFill>
              </a:rPr>
              <a:t>Node.js is simple and easy to maintain</a:t>
            </a:r>
          </a:p>
          <a:p>
            <a:pPr marL="0" indent="0">
              <a:buNone/>
            </a:pPr>
            <a:r>
              <a:rPr lang="en-US" sz="2200" b="1" dirty="0">
                <a:solidFill>
                  <a:srgbClr val="444444"/>
                </a:solidFill>
              </a:rPr>
              <a:t>3. Benefit of </a:t>
            </a:r>
            <a:r>
              <a:rPr lang="en-US" sz="2200" b="1" dirty="0" err="1">
                <a:solidFill>
                  <a:srgbClr val="444444"/>
                </a:solidFill>
              </a:rPr>
              <a:t>Fullstack</a:t>
            </a:r>
            <a:r>
              <a:rPr lang="en-US" sz="2200" b="1" dirty="0">
                <a:solidFill>
                  <a:srgbClr val="444444"/>
                </a:solidFill>
              </a:rPr>
              <a:t> JS: </a:t>
            </a:r>
            <a:r>
              <a:rPr lang="en-US" sz="2200" dirty="0">
                <a:solidFill>
                  <a:srgbClr val="444444"/>
                </a:solidFill>
              </a:rPr>
              <a:t>Node.js has been regarded as a full-stack JavaScript for serving both the client and the server-side applications</a:t>
            </a:r>
          </a:p>
          <a:p>
            <a:pPr marL="0" indent="0">
              <a:buNone/>
            </a:pPr>
            <a:r>
              <a:rPr lang="en-US" sz="2200" b="1" dirty="0">
                <a:solidFill>
                  <a:srgbClr val="444444"/>
                </a:solidFill>
              </a:rPr>
              <a:t>4. High Performance:</a:t>
            </a:r>
            <a:r>
              <a:rPr lang="en-US" sz="2200" dirty="0">
                <a:solidFill>
                  <a:srgbClr val="444444"/>
                </a:solidFill>
              </a:rPr>
              <a:t> This engine complies the JavaScript code directly into the machine code</a:t>
            </a:r>
          </a:p>
          <a:p>
            <a:pPr marL="0" indent="0">
              <a:buNone/>
            </a:pPr>
            <a:r>
              <a:rPr lang="en-US" sz="2200" b="1" dirty="0">
                <a:solidFill>
                  <a:srgbClr val="444444"/>
                </a:solidFill>
              </a:rPr>
              <a:t>5. Handles the Requests Simultaneously: </a:t>
            </a:r>
            <a:r>
              <a:rPr lang="en-US" sz="2200" dirty="0">
                <a:solidFill>
                  <a:srgbClr val="444444"/>
                </a:solidFill>
              </a:rPr>
              <a:t>providing the option of non-blocking I/O systems, it relatively helps you to process several requests concurrently</a:t>
            </a:r>
          </a:p>
          <a:p>
            <a:pPr marL="0" indent="0">
              <a:buNone/>
            </a:pPr>
            <a:r>
              <a:rPr lang="en-US" sz="2200" b="1" dirty="0">
                <a:solidFill>
                  <a:srgbClr val="444444"/>
                </a:solidFill>
              </a:rPr>
              <a:t>6. The Advantage of Caching</a:t>
            </a:r>
            <a:r>
              <a:rPr lang="en-US" sz="2200" dirty="0">
                <a:solidFill>
                  <a:srgbClr val="444444"/>
                </a:solidFill>
              </a:rPr>
              <a:t>: Node.js also provides the facility of caching single modules. Whenever there is any request for the first module, it gets cached in the application memory</a:t>
            </a:r>
          </a:p>
          <a:p>
            <a:pPr marL="0" indent="0">
              <a:buNone/>
            </a:pPr>
            <a:endParaRPr lang="en-US" sz="2000" dirty="0">
              <a:solidFill>
                <a:srgbClr val="444444"/>
              </a:solidFill>
            </a:endParaRPr>
          </a:p>
          <a:p>
            <a:pPr marL="0" indent="0">
              <a:buNone/>
            </a:pPr>
            <a:endParaRPr lang="en-US" dirty="0"/>
          </a:p>
        </p:txBody>
      </p:sp>
    </p:spTree>
    <p:extLst>
      <p:ext uri="{BB962C8B-B14F-4D97-AF65-F5344CB8AC3E}">
        <p14:creationId xmlns:p14="http://schemas.microsoft.com/office/powerpoint/2010/main" val="584487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83D90F-3B6D-493E-9C81-806DC73BF1A4}"/>
              </a:ext>
            </a:extLst>
          </p:cNvPr>
          <p:cNvSpPr>
            <a:spLocks noGrp="1"/>
          </p:cNvSpPr>
          <p:nvPr>
            <p:ph idx="1"/>
          </p:nvPr>
        </p:nvSpPr>
        <p:spPr>
          <a:xfrm>
            <a:off x="0" y="1511718"/>
            <a:ext cx="12192000" cy="5319687"/>
          </a:xfrm>
        </p:spPr>
        <p:txBody>
          <a:bodyPr>
            <a:normAutofit/>
          </a:bodyPr>
          <a:lstStyle/>
          <a:p>
            <a:pPr algn="l"/>
            <a:r>
              <a:rPr lang="en-US" sz="2200" b="1" dirty="0">
                <a:solidFill>
                  <a:srgbClr val="444444"/>
                </a:solidFill>
              </a:rPr>
              <a:t>React</a:t>
            </a:r>
            <a:r>
              <a:rPr lang="en-US" sz="2200" dirty="0">
                <a:solidFill>
                  <a:srgbClr val="444444"/>
                </a:solidFill>
              </a:rPr>
              <a:t>: React will be used as our front-end framework to create a single page application and components that will be used on each page. Home Page, Music, Search, Sign In, Sign Up, Sign Out and complete frontend UI are implemented using React hook</a:t>
            </a:r>
          </a:p>
          <a:p>
            <a:pPr algn="l"/>
            <a:r>
              <a:rPr lang="en-US" sz="2200" b="1" dirty="0">
                <a:solidFill>
                  <a:srgbClr val="444444"/>
                </a:solidFill>
              </a:rPr>
              <a:t>Firebase Auth</a:t>
            </a:r>
            <a:r>
              <a:rPr lang="en-US" sz="2200" dirty="0">
                <a:solidFill>
                  <a:srgbClr val="444444"/>
                </a:solidFill>
              </a:rPr>
              <a:t>: Allow users to sign in via email/password, as well as Google or Facebook. Please note that Facebook sign in is in development mode. If you would like to login via Facebook, please provide us with your Facebook username and we will add you as a tester. Sign-In, Sign-up and password changing are implemented and handled using firebase authentication</a:t>
            </a:r>
          </a:p>
          <a:p>
            <a:pPr algn="l"/>
            <a:r>
              <a:rPr lang="en-US" sz="2200" b="1" dirty="0">
                <a:solidFill>
                  <a:srgbClr val="444444"/>
                </a:solidFill>
              </a:rPr>
              <a:t>Redis</a:t>
            </a:r>
            <a:r>
              <a:rPr lang="en-US" sz="2200" dirty="0">
                <a:solidFill>
                  <a:srgbClr val="444444"/>
                </a:solidFill>
              </a:rPr>
              <a:t>: Redis is used to cache </a:t>
            </a:r>
            <a:r>
              <a:rPr lang="en-US" sz="2200" dirty="0" err="1">
                <a:solidFill>
                  <a:srgbClr val="444444"/>
                </a:solidFill>
              </a:rPr>
              <a:t>api</a:t>
            </a:r>
            <a:r>
              <a:rPr lang="en-US" sz="2200" dirty="0">
                <a:solidFill>
                  <a:srgbClr val="444444"/>
                </a:solidFill>
              </a:rPr>
              <a:t> data on server</a:t>
            </a:r>
          </a:p>
          <a:p>
            <a:pPr algn="l"/>
            <a:r>
              <a:rPr lang="en-US" sz="2200" b="1" dirty="0">
                <a:solidFill>
                  <a:srgbClr val="444444"/>
                </a:solidFill>
              </a:rPr>
              <a:t>MongoDB</a:t>
            </a:r>
            <a:r>
              <a:rPr lang="en-US" sz="2200" dirty="0">
                <a:solidFill>
                  <a:srgbClr val="444444"/>
                </a:solidFill>
              </a:rPr>
              <a:t>: MongoDB is used for database purpose. We stored all tweets (posts) into </a:t>
            </a:r>
            <a:r>
              <a:rPr lang="en-US" sz="2200" dirty="0" err="1">
                <a:solidFill>
                  <a:srgbClr val="444444"/>
                </a:solidFill>
              </a:rPr>
              <a:t>mongoDB</a:t>
            </a:r>
            <a:r>
              <a:rPr lang="en-US" sz="2200" dirty="0">
                <a:solidFill>
                  <a:srgbClr val="444444"/>
                </a:solidFill>
              </a:rPr>
              <a:t> along with user’s information. The schema is implemented in simple manner. Each object holds information about user(name, profile picture), tweets , liked tweets and comments. Used timestamp to display recent tweets and comments at top</a:t>
            </a:r>
          </a:p>
          <a:p>
            <a:pPr algn="l"/>
            <a:r>
              <a:rPr lang="en-US" sz="2200" b="1" dirty="0">
                <a:solidFill>
                  <a:srgbClr val="444444"/>
                </a:solidFill>
              </a:rPr>
              <a:t>Express</a:t>
            </a:r>
            <a:r>
              <a:rPr lang="en-US" sz="2200" dirty="0">
                <a:solidFill>
                  <a:srgbClr val="444444"/>
                </a:solidFill>
              </a:rPr>
              <a:t>: Express is a minimal and flexible Node.js web application framework that provides a robust set of features for web applications. Used Node.js to route data and communicate between backend and frontend. With a myriad of HTTP utility methods and middleware, created a robust API</a:t>
            </a:r>
          </a:p>
          <a:p>
            <a:pPr marL="0" indent="0">
              <a:buNone/>
            </a:pPr>
            <a:endParaRPr lang="en-US" dirty="0"/>
          </a:p>
        </p:txBody>
      </p:sp>
      <p:sp>
        <p:nvSpPr>
          <p:cNvPr id="8" name="Title 1">
            <a:extLst>
              <a:ext uri="{FF2B5EF4-FFF2-40B4-BE49-F238E27FC236}">
                <a16:creationId xmlns:a16="http://schemas.microsoft.com/office/drawing/2014/main" id="{C9D5C3FA-F491-4067-AE82-E031724B016E}"/>
              </a:ext>
            </a:extLst>
          </p:cNvPr>
          <p:cNvSpPr>
            <a:spLocks noGrp="1"/>
          </p:cNvSpPr>
          <p:nvPr>
            <p:ph type="title"/>
          </p:nvPr>
        </p:nvSpPr>
        <p:spPr>
          <a:xfrm>
            <a:off x="0" y="272525"/>
            <a:ext cx="12192000" cy="1040438"/>
          </a:xfrm>
          <a:gradFill flip="none" rotWithShape="1">
            <a:gsLst>
              <a:gs pos="0">
                <a:srgbClr val="203864"/>
              </a:gs>
              <a:gs pos="90000">
                <a:srgbClr val="233D6B"/>
              </a:gs>
              <a:gs pos="70000">
                <a:srgbClr val="233C69"/>
              </a:gs>
            </a:gsLst>
            <a:path path="circle">
              <a:fillToRect l="100000" t="100000"/>
            </a:path>
            <a:tileRect r="-100000" b="-100000"/>
          </a:gradFill>
        </p:spPr>
        <p:txBody>
          <a:bodyPr/>
          <a:lstStyle/>
          <a:p>
            <a:r>
              <a:rPr lang="en-US" dirty="0"/>
              <a:t>                         </a:t>
            </a:r>
            <a:r>
              <a:rPr lang="en-US" b="1">
                <a:solidFill>
                  <a:schemeClr val="bg1"/>
                </a:solidFill>
                <a:latin typeface="-apple-system"/>
              </a:rPr>
              <a:t>Other Technology Stack</a:t>
            </a:r>
            <a:endParaRPr lang="en-US" b="1" dirty="0">
              <a:solidFill>
                <a:schemeClr val="bg1"/>
              </a:solidFill>
              <a:latin typeface="-apple-system"/>
            </a:endParaRPr>
          </a:p>
        </p:txBody>
      </p:sp>
    </p:spTree>
    <p:extLst>
      <p:ext uri="{BB962C8B-B14F-4D97-AF65-F5344CB8AC3E}">
        <p14:creationId xmlns:p14="http://schemas.microsoft.com/office/powerpoint/2010/main" val="1759486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8CE4B8E-85A0-4E91-AF20-E886F843E7F6}"/>
              </a:ext>
            </a:extLst>
          </p:cNvPr>
          <p:cNvSpPr>
            <a:spLocks noGrp="1"/>
          </p:cNvSpPr>
          <p:nvPr>
            <p:ph idx="1"/>
          </p:nvPr>
        </p:nvSpPr>
        <p:spPr>
          <a:xfrm>
            <a:off x="0" y="1312962"/>
            <a:ext cx="12192001" cy="5545037"/>
          </a:xfrm>
          <a:solidFill>
            <a:schemeClr val="bg1">
              <a:lumMod val="95000"/>
            </a:schemeClr>
          </a:solidFill>
        </p:spPr>
        <p:txBody>
          <a:bodyPr>
            <a:normAutofit/>
          </a:bodyPr>
          <a:lstStyle/>
          <a:p>
            <a:pPr marL="0" indent="0" algn="l">
              <a:buNone/>
            </a:pPr>
            <a:r>
              <a:rPr lang="en-US" sz="2200" b="1" dirty="0">
                <a:solidFill>
                  <a:srgbClr val="444444"/>
                </a:solidFill>
              </a:rPr>
              <a:t>Spotify API</a:t>
            </a:r>
            <a:r>
              <a:rPr lang="en-US" sz="2200" dirty="0">
                <a:solidFill>
                  <a:srgbClr val="444444"/>
                </a:solidFill>
              </a:rPr>
              <a:t>: </a:t>
            </a:r>
          </a:p>
          <a:p>
            <a:pPr algn="l"/>
            <a:r>
              <a:rPr lang="en-US" sz="2200" dirty="0">
                <a:solidFill>
                  <a:srgbClr val="444444"/>
                </a:solidFill>
              </a:rPr>
              <a:t>This project integrated Spotify API to use Spotify song data. The Spotify API are accessed using access token. Taken care of refreshing Access token periodically</a:t>
            </a:r>
          </a:p>
          <a:p>
            <a:pPr algn="l"/>
            <a:r>
              <a:rPr lang="en-US" sz="2200" dirty="0">
                <a:solidFill>
                  <a:srgbClr val="444444"/>
                </a:solidFill>
              </a:rPr>
              <a:t>The Spotify API are used to get data such as album, artist, playlist and tracks. It is also used to perform search queries</a:t>
            </a:r>
          </a:p>
          <a:p>
            <a:pPr algn="l"/>
            <a:r>
              <a:rPr lang="en-US" sz="2200" dirty="0">
                <a:solidFill>
                  <a:srgbClr val="444444"/>
                </a:solidFill>
              </a:rPr>
              <a:t>User recommended songs are also populated using API</a:t>
            </a:r>
          </a:p>
          <a:p>
            <a:pPr marL="0" indent="0" algn="l">
              <a:buNone/>
            </a:pPr>
            <a:r>
              <a:rPr lang="en-US" sz="2200" b="1" dirty="0">
                <a:solidFill>
                  <a:srgbClr val="444444"/>
                </a:solidFill>
              </a:rPr>
              <a:t>Docker</a:t>
            </a:r>
            <a:r>
              <a:rPr lang="en-US" sz="2200" dirty="0">
                <a:solidFill>
                  <a:srgbClr val="444444"/>
                </a:solidFill>
              </a:rPr>
              <a:t>:</a:t>
            </a:r>
          </a:p>
          <a:p>
            <a:pPr algn="l"/>
            <a:r>
              <a:rPr lang="en-US" sz="2200" dirty="0">
                <a:solidFill>
                  <a:srgbClr val="444444"/>
                </a:solidFill>
              </a:rPr>
              <a:t>This will provide a containerization for the deployment environment along to dev in the same environment the project will be hosted on</a:t>
            </a:r>
          </a:p>
        </p:txBody>
      </p:sp>
      <p:sp>
        <p:nvSpPr>
          <p:cNvPr id="6" name="Title 1">
            <a:extLst>
              <a:ext uri="{FF2B5EF4-FFF2-40B4-BE49-F238E27FC236}">
                <a16:creationId xmlns:a16="http://schemas.microsoft.com/office/drawing/2014/main" id="{A9E7A6EA-5205-431E-A55D-6904E26AF132}"/>
              </a:ext>
            </a:extLst>
          </p:cNvPr>
          <p:cNvSpPr>
            <a:spLocks noGrp="1"/>
          </p:cNvSpPr>
          <p:nvPr>
            <p:ph type="title"/>
          </p:nvPr>
        </p:nvSpPr>
        <p:spPr>
          <a:xfrm>
            <a:off x="0" y="272525"/>
            <a:ext cx="12192000" cy="1040438"/>
          </a:xfrm>
          <a:gradFill flip="none" rotWithShape="1">
            <a:gsLst>
              <a:gs pos="0">
                <a:srgbClr val="203864"/>
              </a:gs>
              <a:gs pos="90000">
                <a:srgbClr val="233D6B"/>
              </a:gs>
              <a:gs pos="70000">
                <a:srgbClr val="233C69"/>
              </a:gs>
            </a:gsLst>
            <a:path path="circle">
              <a:fillToRect l="100000" t="100000"/>
            </a:path>
            <a:tileRect r="-100000" b="-100000"/>
          </a:gradFill>
        </p:spPr>
        <p:txBody>
          <a:bodyPr/>
          <a:lstStyle/>
          <a:p>
            <a:r>
              <a:rPr lang="en-US" dirty="0"/>
              <a:t>                         </a:t>
            </a:r>
            <a:r>
              <a:rPr lang="en-US" b="1" dirty="0">
                <a:solidFill>
                  <a:schemeClr val="bg1"/>
                </a:solidFill>
                <a:latin typeface="-apple-system"/>
              </a:rPr>
              <a:t>Independent Technology</a:t>
            </a:r>
          </a:p>
        </p:txBody>
      </p:sp>
    </p:spTree>
    <p:extLst>
      <p:ext uri="{BB962C8B-B14F-4D97-AF65-F5344CB8AC3E}">
        <p14:creationId xmlns:p14="http://schemas.microsoft.com/office/powerpoint/2010/main" val="18132528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892C4BAF-80D6-4FFF-905D-9F28EFAACEA8}"/>
              </a:ext>
            </a:extLst>
          </p:cNvPr>
          <p:cNvPicPr>
            <a:picLocks noChangeAspect="1"/>
          </p:cNvPicPr>
          <p:nvPr/>
        </p:nvPicPr>
        <p:blipFill rotWithShape="1">
          <a:blip r:embed="rId2">
            <a:extLst>
              <a:ext uri="{28A0092B-C50C-407E-A947-70E740481C1C}">
                <a14:useLocalDpi xmlns:a14="http://schemas.microsoft.com/office/drawing/2010/main" val="0"/>
              </a:ext>
            </a:extLst>
          </a:blip>
          <a:srcRect l="3307" t="4498" r="3300" b="7123"/>
          <a:stretch/>
        </p:blipFill>
        <p:spPr>
          <a:xfrm>
            <a:off x="4203700" y="1600201"/>
            <a:ext cx="7890700" cy="4940300"/>
          </a:xfrm>
          <a:prstGeom prst="rect">
            <a:avLst/>
          </a:prstGeom>
        </p:spPr>
      </p:pic>
      <p:sp>
        <p:nvSpPr>
          <p:cNvPr id="11" name="TextBox 10">
            <a:extLst>
              <a:ext uri="{FF2B5EF4-FFF2-40B4-BE49-F238E27FC236}">
                <a16:creationId xmlns:a16="http://schemas.microsoft.com/office/drawing/2014/main" id="{1BEB6403-7176-4CAE-A5C2-8C14944E60B6}"/>
              </a:ext>
            </a:extLst>
          </p:cNvPr>
          <p:cNvSpPr txBox="1"/>
          <p:nvPr/>
        </p:nvSpPr>
        <p:spPr>
          <a:xfrm>
            <a:off x="97600" y="1348748"/>
            <a:ext cx="4400235" cy="5847755"/>
          </a:xfrm>
          <a:prstGeom prst="rect">
            <a:avLst/>
          </a:prstGeom>
          <a:noFill/>
        </p:spPr>
        <p:txBody>
          <a:bodyPr wrap="square">
            <a:spAutoFit/>
          </a:bodyPr>
          <a:lstStyle/>
          <a:p>
            <a:pPr algn="l"/>
            <a:r>
              <a:rPr lang="en-US" sz="2200" dirty="0">
                <a:solidFill>
                  <a:srgbClr val="444444"/>
                </a:solidFill>
              </a:rPr>
              <a:t>This is my 2nd semester group project, which involves a team of 5 people including me.</a:t>
            </a:r>
          </a:p>
          <a:p>
            <a:pPr algn="l"/>
            <a:r>
              <a:rPr lang="en-US" sz="2200" b="1" dirty="0">
                <a:solidFill>
                  <a:srgbClr val="444444"/>
                </a:solidFill>
              </a:rPr>
              <a:t>Spotify Twitter is one stop for all music lovers. Just at one click listen and tweet your most loved song with your loved ones.</a:t>
            </a:r>
          </a:p>
          <a:p>
            <a:r>
              <a:rPr lang="en-US" sz="2200" dirty="0">
                <a:solidFill>
                  <a:srgbClr val="444444"/>
                </a:solidFill>
              </a:rPr>
              <a:t>It provides amazing features to listen song and tweet at same time using one platform. Our project integrated one of the leading music app Spotify. So, just login with Spotify account and enjoy music while sharing with others. We took care of one’s music taste and provided feature where you can see recommendation. </a:t>
            </a:r>
            <a:endParaRPr lang="en-US" sz="2400" b="1" dirty="0">
              <a:solidFill>
                <a:schemeClr val="bg1"/>
              </a:solidFill>
              <a:latin typeface="-apple-system"/>
            </a:endParaRPr>
          </a:p>
          <a:p>
            <a:pPr algn="l"/>
            <a:endParaRPr lang="en-US" sz="2200" dirty="0">
              <a:solidFill>
                <a:srgbClr val="444444"/>
              </a:solidFill>
            </a:endParaRPr>
          </a:p>
        </p:txBody>
      </p:sp>
      <p:pic>
        <p:nvPicPr>
          <p:cNvPr id="17" name="Picture 16">
            <a:extLst>
              <a:ext uri="{FF2B5EF4-FFF2-40B4-BE49-F238E27FC236}">
                <a16:creationId xmlns:a16="http://schemas.microsoft.com/office/drawing/2014/main" id="{97FB3DB7-681A-41C4-93EB-26464B266797}"/>
              </a:ext>
            </a:extLst>
          </p:cNvPr>
          <p:cNvPicPr>
            <a:picLocks noChangeAspect="1"/>
          </p:cNvPicPr>
          <p:nvPr/>
        </p:nvPicPr>
        <p:blipFill rotWithShape="1">
          <a:blip r:embed="rId3">
            <a:extLst>
              <a:ext uri="{28A0092B-C50C-407E-A947-70E740481C1C}">
                <a14:useLocalDpi xmlns:a14="http://schemas.microsoft.com/office/drawing/2010/main" val="0"/>
              </a:ext>
            </a:extLst>
          </a:blip>
          <a:srcRect t="14629" r="1423" b="6482"/>
          <a:stretch/>
        </p:blipFill>
        <p:spPr>
          <a:xfrm>
            <a:off x="4820012" y="2019300"/>
            <a:ext cx="6791682" cy="3873500"/>
          </a:xfrm>
          <a:prstGeom prst="rect">
            <a:avLst/>
          </a:prstGeom>
          <a:effectLst>
            <a:softEdge rad="12700"/>
          </a:effectLst>
        </p:spPr>
      </p:pic>
      <p:sp>
        <p:nvSpPr>
          <p:cNvPr id="6" name="Title 1">
            <a:extLst>
              <a:ext uri="{FF2B5EF4-FFF2-40B4-BE49-F238E27FC236}">
                <a16:creationId xmlns:a16="http://schemas.microsoft.com/office/drawing/2014/main" id="{7F093B50-3CEB-4BD2-BDE1-DC9336B95C70}"/>
              </a:ext>
            </a:extLst>
          </p:cNvPr>
          <p:cNvSpPr>
            <a:spLocks noGrp="1"/>
          </p:cNvSpPr>
          <p:nvPr>
            <p:ph type="title"/>
          </p:nvPr>
        </p:nvSpPr>
        <p:spPr>
          <a:xfrm>
            <a:off x="0" y="272525"/>
            <a:ext cx="12192000" cy="1040438"/>
          </a:xfrm>
          <a:gradFill flip="none" rotWithShape="1">
            <a:gsLst>
              <a:gs pos="0">
                <a:srgbClr val="203864"/>
              </a:gs>
              <a:gs pos="90000">
                <a:srgbClr val="233D6B"/>
              </a:gs>
              <a:gs pos="70000">
                <a:srgbClr val="233C69"/>
              </a:gs>
            </a:gsLst>
            <a:path path="circle">
              <a:fillToRect l="100000" t="100000"/>
            </a:path>
            <a:tileRect r="-100000" b="-100000"/>
          </a:gradFill>
        </p:spPr>
        <p:txBody>
          <a:bodyPr/>
          <a:lstStyle/>
          <a:p>
            <a:pPr algn="ctr"/>
            <a:r>
              <a:rPr lang="en-US" b="1" dirty="0">
                <a:solidFill>
                  <a:schemeClr val="bg1"/>
                </a:solidFill>
                <a:latin typeface="-apple-system"/>
              </a:rPr>
              <a:t>Spotify Twitter</a:t>
            </a:r>
          </a:p>
        </p:txBody>
      </p:sp>
    </p:spTree>
    <p:extLst>
      <p:ext uri="{BB962C8B-B14F-4D97-AF65-F5344CB8AC3E}">
        <p14:creationId xmlns:p14="http://schemas.microsoft.com/office/powerpoint/2010/main" val="1552338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Isosceles Triangle 15">
            <a:extLst>
              <a:ext uri="{FF2B5EF4-FFF2-40B4-BE49-F238E27FC236}">
                <a16:creationId xmlns:a16="http://schemas.microsoft.com/office/drawing/2014/main" id="{FE7EBFD4-7569-4898-BB6A-D5F0037853F5}"/>
              </a:ext>
            </a:extLst>
          </p:cNvPr>
          <p:cNvSpPr/>
          <p:nvPr/>
        </p:nvSpPr>
        <p:spPr>
          <a:xfrm>
            <a:off x="3198364" y="-2326105"/>
            <a:ext cx="13565636" cy="10419347"/>
          </a:xfrm>
          <a:prstGeom prst="triangle">
            <a:avLst/>
          </a:prstGeom>
          <a:solidFill>
            <a:srgbClr val="233D6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3" name="Group 22">
            <a:extLst>
              <a:ext uri="{FF2B5EF4-FFF2-40B4-BE49-F238E27FC236}">
                <a16:creationId xmlns:a16="http://schemas.microsoft.com/office/drawing/2014/main" id="{27F98F10-8F51-4697-A2AD-851D5EAFE5D7}"/>
              </a:ext>
            </a:extLst>
          </p:cNvPr>
          <p:cNvGrpSpPr/>
          <p:nvPr/>
        </p:nvGrpSpPr>
        <p:grpSpPr>
          <a:xfrm>
            <a:off x="5964471" y="1069990"/>
            <a:ext cx="6214730" cy="6214730"/>
            <a:chOff x="5964471" y="1069990"/>
            <a:chExt cx="6214730" cy="6214730"/>
          </a:xfrm>
        </p:grpSpPr>
        <p:pic>
          <p:nvPicPr>
            <p:cNvPr id="12" name="Picture 11">
              <a:extLst>
                <a:ext uri="{FF2B5EF4-FFF2-40B4-BE49-F238E27FC236}">
                  <a16:creationId xmlns:a16="http://schemas.microsoft.com/office/drawing/2014/main" id="{95F8755F-3274-4F63-83DB-05A02942A3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4471" y="1069990"/>
              <a:ext cx="6214730" cy="6214730"/>
            </a:xfrm>
            <a:prstGeom prst="rect">
              <a:avLst/>
            </a:prstGeom>
          </p:spPr>
        </p:pic>
        <p:pic>
          <p:nvPicPr>
            <p:cNvPr id="14" name="Picture 13">
              <a:extLst>
                <a:ext uri="{FF2B5EF4-FFF2-40B4-BE49-F238E27FC236}">
                  <a16:creationId xmlns:a16="http://schemas.microsoft.com/office/drawing/2014/main" id="{CC030E5B-B2F1-4FAB-A816-0C30D48C8920}"/>
                </a:ext>
              </a:extLst>
            </p:cNvPr>
            <p:cNvPicPr>
              <a:picLocks noChangeAspect="1"/>
            </p:cNvPicPr>
            <p:nvPr/>
          </p:nvPicPr>
          <p:blipFill rotWithShape="1">
            <a:blip r:embed="rId3">
              <a:extLst>
                <a:ext uri="{28A0092B-C50C-407E-A947-70E740481C1C}">
                  <a14:useLocalDpi xmlns:a14="http://schemas.microsoft.com/office/drawing/2010/main" val="0"/>
                </a:ext>
              </a:extLst>
            </a:blip>
            <a:srcRect l="623" t="16888" r="2834" b="11705"/>
            <a:stretch/>
          </p:blipFill>
          <p:spPr>
            <a:xfrm>
              <a:off x="6912445" y="2734692"/>
              <a:ext cx="4318782" cy="2691393"/>
            </a:xfrm>
            <a:prstGeom prst="rect">
              <a:avLst/>
            </a:prstGeom>
            <a:effectLst>
              <a:softEdge rad="2540"/>
            </a:effectLst>
          </p:spPr>
        </p:pic>
      </p:grpSp>
      <p:grpSp>
        <p:nvGrpSpPr>
          <p:cNvPr id="22" name="Group 21">
            <a:extLst>
              <a:ext uri="{FF2B5EF4-FFF2-40B4-BE49-F238E27FC236}">
                <a16:creationId xmlns:a16="http://schemas.microsoft.com/office/drawing/2014/main" id="{6FFA146C-FA23-4AC5-A8F3-97CF44559C3D}"/>
              </a:ext>
            </a:extLst>
          </p:cNvPr>
          <p:cNvGrpSpPr/>
          <p:nvPr/>
        </p:nvGrpSpPr>
        <p:grpSpPr>
          <a:xfrm>
            <a:off x="5961418" y="1069990"/>
            <a:ext cx="6214730" cy="6214730"/>
            <a:chOff x="5961418" y="1069990"/>
            <a:chExt cx="6214730" cy="6214730"/>
          </a:xfrm>
        </p:grpSpPr>
        <p:pic>
          <p:nvPicPr>
            <p:cNvPr id="20" name="Picture 19">
              <a:extLst>
                <a:ext uri="{FF2B5EF4-FFF2-40B4-BE49-F238E27FC236}">
                  <a16:creationId xmlns:a16="http://schemas.microsoft.com/office/drawing/2014/main" id="{5F8C35AF-DBDD-4CDF-8B77-79E82470A4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1418" y="1069990"/>
              <a:ext cx="6214730" cy="6214730"/>
            </a:xfrm>
            <a:prstGeom prst="rect">
              <a:avLst/>
            </a:prstGeom>
          </p:spPr>
        </p:pic>
        <p:pic>
          <p:nvPicPr>
            <p:cNvPr id="21" name="Picture 20">
              <a:extLst>
                <a:ext uri="{FF2B5EF4-FFF2-40B4-BE49-F238E27FC236}">
                  <a16:creationId xmlns:a16="http://schemas.microsoft.com/office/drawing/2014/main" id="{34D21BE8-E672-461A-A3CC-FEAD9E99386C}"/>
                </a:ext>
              </a:extLst>
            </p:cNvPr>
            <p:cNvPicPr>
              <a:picLocks noChangeAspect="1"/>
            </p:cNvPicPr>
            <p:nvPr/>
          </p:nvPicPr>
          <p:blipFill rotWithShape="1">
            <a:blip r:embed="rId3">
              <a:extLst>
                <a:ext uri="{28A0092B-C50C-407E-A947-70E740481C1C}">
                  <a14:useLocalDpi xmlns:a14="http://schemas.microsoft.com/office/drawing/2010/main" val="0"/>
                </a:ext>
              </a:extLst>
            </a:blip>
            <a:srcRect l="623" t="16888" r="2834" b="11705"/>
            <a:stretch/>
          </p:blipFill>
          <p:spPr>
            <a:xfrm>
              <a:off x="6909392" y="2734692"/>
              <a:ext cx="4318782" cy="2691393"/>
            </a:xfrm>
            <a:prstGeom prst="rect">
              <a:avLst/>
            </a:prstGeom>
            <a:effectLst>
              <a:softEdge rad="2540"/>
            </a:effectLst>
          </p:spPr>
        </p:pic>
      </p:grpSp>
      <p:grpSp>
        <p:nvGrpSpPr>
          <p:cNvPr id="19" name="Group 18">
            <a:extLst>
              <a:ext uri="{FF2B5EF4-FFF2-40B4-BE49-F238E27FC236}">
                <a16:creationId xmlns:a16="http://schemas.microsoft.com/office/drawing/2014/main" id="{0335697E-F7D9-43ED-8D2A-080077FD8AA3}"/>
              </a:ext>
            </a:extLst>
          </p:cNvPr>
          <p:cNvGrpSpPr/>
          <p:nvPr/>
        </p:nvGrpSpPr>
        <p:grpSpPr>
          <a:xfrm>
            <a:off x="0" y="1069990"/>
            <a:ext cx="6214730" cy="6214730"/>
            <a:chOff x="5302" y="1069990"/>
            <a:chExt cx="6214730" cy="6214730"/>
          </a:xfrm>
        </p:grpSpPr>
        <p:pic>
          <p:nvPicPr>
            <p:cNvPr id="10" name="Picture 9">
              <a:extLst>
                <a:ext uri="{FF2B5EF4-FFF2-40B4-BE49-F238E27FC236}">
                  <a16:creationId xmlns:a16="http://schemas.microsoft.com/office/drawing/2014/main" id="{F698EBBF-8473-41BC-85CC-A2A25C807F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2" y="1069990"/>
              <a:ext cx="6214730" cy="6214730"/>
            </a:xfrm>
            <a:prstGeom prst="rect">
              <a:avLst/>
            </a:prstGeom>
          </p:spPr>
        </p:pic>
        <p:pic>
          <p:nvPicPr>
            <p:cNvPr id="8" name="Picture 7">
              <a:extLst>
                <a:ext uri="{FF2B5EF4-FFF2-40B4-BE49-F238E27FC236}">
                  <a16:creationId xmlns:a16="http://schemas.microsoft.com/office/drawing/2014/main" id="{706B6BB4-5F77-4BD0-92B8-C126052CC5F4}"/>
                </a:ext>
              </a:extLst>
            </p:cNvPr>
            <p:cNvPicPr>
              <a:picLocks noChangeAspect="1"/>
            </p:cNvPicPr>
            <p:nvPr/>
          </p:nvPicPr>
          <p:blipFill rotWithShape="1">
            <a:blip r:embed="rId4">
              <a:extLst>
                <a:ext uri="{28A0092B-C50C-407E-A947-70E740481C1C}">
                  <a14:useLocalDpi xmlns:a14="http://schemas.microsoft.com/office/drawing/2010/main" val="0"/>
                </a:ext>
              </a:extLst>
            </a:blip>
            <a:srcRect t="16592" r="2916" b="4511"/>
            <a:stretch/>
          </p:blipFill>
          <p:spPr>
            <a:xfrm>
              <a:off x="953276" y="2734692"/>
              <a:ext cx="4318782" cy="2691393"/>
            </a:xfrm>
            <a:prstGeom prst="rect">
              <a:avLst/>
            </a:prstGeom>
            <a:effectLst>
              <a:softEdge rad="2540"/>
            </a:effectLst>
          </p:spPr>
        </p:pic>
      </p:grpSp>
      <p:sp>
        <p:nvSpPr>
          <p:cNvPr id="3" name="TextBox 2">
            <a:extLst>
              <a:ext uri="{FF2B5EF4-FFF2-40B4-BE49-F238E27FC236}">
                <a16:creationId xmlns:a16="http://schemas.microsoft.com/office/drawing/2014/main" id="{F5BE9F01-5368-45E5-804B-A43600F4585A}"/>
              </a:ext>
            </a:extLst>
          </p:cNvPr>
          <p:cNvSpPr txBox="1"/>
          <p:nvPr/>
        </p:nvSpPr>
        <p:spPr>
          <a:xfrm flipH="1">
            <a:off x="-738025" y="1658545"/>
            <a:ext cx="5346900" cy="707886"/>
          </a:xfrm>
          <a:prstGeom prst="rect">
            <a:avLst/>
          </a:prstGeom>
          <a:noFill/>
        </p:spPr>
        <p:txBody>
          <a:bodyPr wrap="square" rtlCol="0">
            <a:spAutoFit/>
          </a:bodyPr>
          <a:lstStyle/>
          <a:p>
            <a:pPr algn="ctr"/>
            <a:r>
              <a:rPr lang="en-US" sz="4000" b="1" dirty="0"/>
              <a:t>                    Song Search </a:t>
            </a:r>
          </a:p>
        </p:txBody>
      </p:sp>
      <p:sp>
        <p:nvSpPr>
          <p:cNvPr id="4" name="TextBox 3">
            <a:extLst>
              <a:ext uri="{FF2B5EF4-FFF2-40B4-BE49-F238E27FC236}">
                <a16:creationId xmlns:a16="http://schemas.microsoft.com/office/drawing/2014/main" id="{2DA26DF8-400A-41A6-942E-7663392C23AA}"/>
              </a:ext>
            </a:extLst>
          </p:cNvPr>
          <p:cNvSpPr txBox="1"/>
          <p:nvPr/>
        </p:nvSpPr>
        <p:spPr>
          <a:xfrm>
            <a:off x="7572575" y="1658545"/>
            <a:ext cx="3405004" cy="707886"/>
          </a:xfrm>
          <a:prstGeom prst="rect">
            <a:avLst/>
          </a:prstGeom>
          <a:noFill/>
        </p:spPr>
        <p:txBody>
          <a:bodyPr wrap="square" rtlCol="0">
            <a:spAutoFit/>
          </a:bodyPr>
          <a:lstStyle/>
          <a:p>
            <a:r>
              <a:rPr lang="en-US" sz="4000" b="1" dirty="0"/>
              <a:t>Play full song</a:t>
            </a:r>
          </a:p>
        </p:txBody>
      </p:sp>
      <p:sp>
        <p:nvSpPr>
          <p:cNvPr id="25" name="Title 1">
            <a:extLst>
              <a:ext uri="{FF2B5EF4-FFF2-40B4-BE49-F238E27FC236}">
                <a16:creationId xmlns:a16="http://schemas.microsoft.com/office/drawing/2014/main" id="{A870A43E-1169-4896-988E-2BC8E96B3C72}"/>
              </a:ext>
            </a:extLst>
          </p:cNvPr>
          <p:cNvSpPr>
            <a:spLocks noGrp="1"/>
          </p:cNvSpPr>
          <p:nvPr>
            <p:ph type="title"/>
          </p:nvPr>
        </p:nvSpPr>
        <p:spPr>
          <a:xfrm>
            <a:off x="0" y="272525"/>
            <a:ext cx="12192000" cy="1040438"/>
          </a:xfrm>
          <a:gradFill flip="none" rotWithShape="1">
            <a:gsLst>
              <a:gs pos="0">
                <a:srgbClr val="203864"/>
              </a:gs>
              <a:gs pos="90000">
                <a:srgbClr val="233D6B"/>
              </a:gs>
              <a:gs pos="70000">
                <a:srgbClr val="233C69"/>
              </a:gs>
            </a:gsLst>
            <a:path path="circle">
              <a:fillToRect l="100000" t="100000"/>
            </a:path>
            <a:tileRect r="-100000" b="-100000"/>
          </a:gradFill>
        </p:spPr>
        <p:txBody>
          <a:bodyPr/>
          <a:lstStyle/>
          <a:p>
            <a:pPr algn="ctr"/>
            <a:r>
              <a:rPr lang="en-US" b="1" dirty="0">
                <a:solidFill>
                  <a:schemeClr val="bg1"/>
                </a:solidFill>
                <a:latin typeface="-apple-system"/>
              </a:rPr>
              <a:t>Spotify Twitter</a:t>
            </a:r>
          </a:p>
        </p:txBody>
      </p:sp>
    </p:spTree>
    <p:extLst>
      <p:ext uri="{BB962C8B-B14F-4D97-AF65-F5344CB8AC3E}">
        <p14:creationId xmlns:p14="http://schemas.microsoft.com/office/powerpoint/2010/main" val="2003477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Isosceles Triangle 15">
            <a:extLst>
              <a:ext uri="{FF2B5EF4-FFF2-40B4-BE49-F238E27FC236}">
                <a16:creationId xmlns:a16="http://schemas.microsoft.com/office/drawing/2014/main" id="{FE7EBFD4-7569-4898-BB6A-D5F0037853F5}"/>
              </a:ext>
            </a:extLst>
          </p:cNvPr>
          <p:cNvSpPr/>
          <p:nvPr/>
        </p:nvSpPr>
        <p:spPr>
          <a:xfrm>
            <a:off x="3198364" y="-2326105"/>
            <a:ext cx="13565636" cy="10419347"/>
          </a:xfrm>
          <a:prstGeom prst="triangle">
            <a:avLst/>
          </a:prstGeom>
          <a:solidFill>
            <a:srgbClr val="233D6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3" name="Group 22">
            <a:extLst>
              <a:ext uri="{FF2B5EF4-FFF2-40B4-BE49-F238E27FC236}">
                <a16:creationId xmlns:a16="http://schemas.microsoft.com/office/drawing/2014/main" id="{27F98F10-8F51-4697-A2AD-851D5EAFE5D7}"/>
              </a:ext>
            </a:extLst>
          </p:cNvPr>
          <p:cNvGrpSpPr/>
          <p:nvPr/>
        </p:nvGrpSpPr>
        <p:grpSpPr>
          <a:xfrm>
            <a:off x="5964471" y="1069990"/>
            <a:ext cx="6214730" cy="6214730"/>
            <a:chOff x="5964471" y="1069990"/>
            <a:chExt cx="6214730" cy="6214730"/>
          </a:xfrm>
        </p:grpSpPr>
        <p:pic>
          <p:nvPicPr>
            <p:cNvPr id="12" name="Picture 11">
              <a:extLst>
                <a:ext uri="{FF2B5EF4-FFF2-40B4-BE49-F238E27FC236}">
                  <a16:creationId xmlns:a16="http://schemas.microsoft.com/office/drawing/2014/main" id="{95F8755F-3274-4F63-83DB-05A02942A3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4471" y="1069990"/>
              <a:ext cx="6214730" cy="6214730"/>
            </a:xfrm>
            <a:prstGeom prst="rect">
              <a:avLst/>
            </a:prstGeom>
          </p:spPr>
        </p:pic>
        <p:pic>
          <p:nvPicPr>
            <p:cNvPr id="14" name="Picture 13">
              <a:extLst>
                <a:ext uri="{FF2B5EF4-FFF2-40B4-BE49-F238E27FC236}">
                  <a16:creationId xmlns:a16="http://schemas.microsoft.com/office/drawing/2014/main" id="{CC030E5B-B2F1-4FAB-A816-0C30D48C8920}"/>
                </a:ext>
              </a:extLst>
            </p:cNvPr>
            <p:cNvPicPr>
              <a:picLocks noChangeAspect="1"/>
            </p:cNvPicPr>
            <p:nvPr/>
          </p:nvPicPr>
          <p:blipFill rotWithShape="1">
            <a:blip r:embed="rId3">
              <a:extLst>
                <a:ext uri="{28A0092B-C50C-407E-A947-70E740481C1C}">
                  <a14:useLocalDpi xmlns:a14="http://schemas.microsoft.com/office/drawing/2010/main" val="0"/>
                </a:ext>
              </a:extLst>
            </a:blip>
            <a:srcRect l="623" t="16888" r="2834" b="11705"/>
            <a:stretch/>
          </p:blipFill>
          <p:spPr>
            <a:xfrm>
              <a:off x="6912445" y="2734692"/>
              <a:ext cx="4318782" cy="2691393"/>
            </a:xfrm>
            <a:prstGeom prst="rect">
              <a:avLst/>
            </a:prstGeom>
            <a:effectLst>
              <a:softEdge rad="2540"/>
            </a:effectLst>
          </p:spPr>
        </p:pic>
      </p:grpSp>
      <p:pic>
        <p:nvPicPr>
          <p:cNvPr id="20" name="Picture 19">
            <a:extLst>
              <a:ext uri="{FF2B5EF4-FFF2-40B4-BE49-F238E27FC236}">
                <a16:creationId xmlns:a16="http://schemas.microsoft.com/office/drawing/2014/main" id="{5F8C35AF-DBDD-4CDF-8B77-79E82470A4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1418" y="1069990"/>
            <a:ext cx="6214730" cy="6214730"/>
          </a:xfrm>
          <a:prstGeom prst="rect">
            <a:avLst/>
          </a:prstGeom>
        </p:spPr>
      </p:pic>
      <p:sp>
        <p:nvSpPr>
          <p:cNvPr id="3" name="TextBox 2">
            <a:extLst>
              <a:ext uri="{FF2B5EF4-FFF2-40B4-BE49-F238E27FC236}">
                <a16:creationId xmlns:a16="http://schemas.microsoft.com/office/drawing/2014/main" id="{F5BE9F01-5368-45E5-804B-A43600F4585A}"/>
              </a:ext>
            </a:extLst>
          </p:cNvPr>
          <p:cNvSpPr txBox="1"/>
          <p:nvPr/>
        </p:nvSpPr>
        <p:spPr>
          <a:xfrm flipH="1">
            <a:off x="-767009" y="1756485"/>
            <a:ext cx="5346900" cy="707886"/>
          </a:xfrm>
          <a:prstGeom prst="rect">
            <a:avLst/>
          </a:prstGeom>
          <a:noFill/>
        </p:spPr>
        <p:txBody>
          <a:bodyPr wrap="square" rtlCol="0">
            <a:spAutoFit/>
          </a:bodyPr>
          <a:lstStyle/>
          <a:p>
            <a:pPr algn="ctr"/>
            <a:r>
              <a:rPr lang="en-US" sz="4000" b="1" dirty="0"/>
              <a:t>                    Share Song</a:t>
            </a:r>
          </a:p>
        </p:txBody>
      </p:sp>
      <p:sp>
        <p:nvSpPr>
          <p:cNvPr id="4" name="TextBox 3">
            <a:extLst>
              <a:ext uri="{FF2B5EF4-FFF2-40B4-BE49-F238E27FC236}">
                <a16:creationId xmlns:a16="http://schemas.microsoft.com/office/drawing/2014/main" id="{2DA26DF8-400A-41A6-942E-7663392C23AA}"/>
              </a:ext>
            </a:extLst>
          </p:cNvPr>
          <p:cNvSpPr txBox="1"/>
          <p:nvPr/>
        </p:nvSpPr>
        <p:spPr>
          <a:xfrm>
            <a:off x="6760040" y="1756485"/>
            <a:ext cx="4876099" cy="707886"/>
          </a:xfrm>
          <a:prstGeom prst="rect">
            <a:avLst/>
          </a:prstGeom>
          <a:noFill/>
        </p:spPr>
        <p:txBody>
          <a:bodyPr wrap="square" rtlCol="0">
            <a:spAutoFit/>
          </a:bodyPr>
          <a:lstStyle/>
          <a:p>
            <a:r>
              <a:rPr lang="en-US" sz="4000" b="1" dirty="0"/>
              <a:t>Post Like &amp; Comment</a:t>
            </a:r>
          </a:p>
        </p:txBody>
      </p:sp>
      <p:pic>
        <p:nvPicPr>
          <p:cNvPr id="7" name="Picture 6">
            <a:extLst>
              <a:ext uri="{FF2B5EF4-FFF2-40B4-BE49-F238E27FC236}">
                <a16:creationId xmlns:a16="http://schemas.microsoft.com/office/drawing/2014/main" id="{70541F62-0A07-49CA-A384-473D01FEDA17}"/>
              </a:ext>
            </a:extLst>
          </p:cNvPr>
          <p:cNvPicPr>
            <a:picLocks noChangeAspect="1"/>
          </p:cNvPicPr>
          <p:nvPr/>
        </p:nvPicPr>
        <p:blipFill rotWithShape="1">
          <a:blip r:embed="rId4">
            <a:extLst>
              <a:ext uri="{28A0092B-C50C-407E-A947-70E740481C1C}">
                <a14:useLocalDpi xmlns:a14="http://schemas.microsoft.com/office/drawing/2010/main" val="0"/>
              </a:ext>
            </a:extLst>
          </a:blip>
          <a:srcRect l="345" t="17037" r="3020" b="3319"/>
          <a:stretch/>
        </p:blipFill>
        <p:spPr>
          <a:xfrm>
            <a:off x="6899745" y="2734691"/>
            <a:ext cx="4331482" cy="2691393"/>
          </a:xfrm>
          <a:prstGeom prst="rect">
            <a:avLst/>
          </a:prstGeom>
        </p:spPr>
      </p:pic>
      <p:grpSp>
        <p:nvGrpSpPr>
          <p:cNvPr id="9" name="Group 8">
            <a:extLst>
              <a:ext uri="{FF2B5EF4-FFF2-40B4-BE49-F238E27FC236}">
                <a16:creationId xmlns:a16="http://schemas.microsoft.com/office/drawing/2014/main" id="{6DA4F333-A7A0-49C7-9C5E-CF13B7D2D8DC}"/>
              </a:ext>
            </a:extLst>
          </p:cNvPr>
          <p:cNvGrpSpPr/>
          <p:nvPr/>
        </p:nvGrpSpPr>
        <p:grpSpPr>
          <a:xfrm>
            <a:off x="5301" y="1087322"/>
            <a:ext cx="6214730" cy="6214730"/>
            <a:chOff x="5301" y="973022"/>
            <a:chExt cx="6214730" cy="6214730"/>
          </a:xfrm>
        </p:grpSpPr>
        <p:pic>
          <p:nvPicPr>
            <p:cNvPr id="10" name="Picture 9">
              <a:extLst>
                <a:ext uri="{FF2B5EF4-FFF2-40B4-BE49-F238E27FC236}">
                  <a16:creationId xmlns:a16="http://schemas.microsoft.com/office/drawing/2014/main" id="{F698EBBF-8473-41BC-85CC-A2A25C807F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1" y="973022"/>
              <a:ext cx="6214730" cy="6214730"/>
            </a:xfrm>
            <a:prstGeom prst="rect">
              <a:avLst/>
            </a:prstGeom>
            <a:effectLst>
              <a:softEdge rad="6350"/>
            </a:effectLst>
          </p:spPr>
        </p:pic>
        <p:pic>
          <p:nvPicPr>
            <p:cNvPr id="5" name="Picture 4">
              <a:extLst>
                <a:ext uri="{FF2B5EF4-FFF2-40B4-BE49-F238E27FC236}">
                  <a16:creationId xmlns:a16="http://schemas.microsoft.com/office/drawing/2014/main" id="{2451C88C-21CE-437D-B986-AB33FC5426CC}"/>
                </a:ext>
              </a:extLst>
            </p:cNvPr>
            <p:cNvPicPr>
              <a:picLocks noChangeAspect="1"/>
            </p:cNvPicPr>
            <p:nvPr/>
          </p:nvPicPr>
          <p:blipFill rotWithShape="1">
            <a:blip r:embed="rId5">
              <a:extLst>
                <a:ext uri="{28A0092B-C50C-407E-A947-70E740481C1C}">
                  <a14:useLocalDpi xmlns:a14="http://schemas.microsoft.com/office/drawing/2010/main" val="0"/>
                </a:ext>
              </a:extLst>
            </a:blip>
            <a:srcRect l="50" t="18490" r="2763" b="5179"/>
            <a:stretch/>
          </p:blipFill>
          <p:spPr>
            <a:xfrm>
              <a:off x="945587" y="2624963"/>
              <a:ext cx="4323417" cy="2729763"/>
            </a:xfrm>
            <a:prstGeom prst="rect">
              <a:avLst/>
            </a:prstGeom>
            <a:effectLst>
              <a:softEdge rad="6350"/>
            </a:effectLst>
          </p:spPr>
        </p:pic>
      </p:grpSp>
      <p:sp>
        <p:nvSpPr>
          <p:cNvPr id="24" name="Title 1">
            <a:extLst>
              <a:ext uri="{FF2B5EF4-FFF2-40B4-BE49-F238E27FC236}">
                <a16:creationId xmlns:a16="http://schemas.microsoft.com/office/drawing/2014/main" id="{7C1749D5-F28B-41D0-AE55-5CDF1500B622}"/>
              </a:ext>
            </a:extLst>
          </p:cNvPr>
          <p:cNvSpPr>
            <a:spLocks noGrp="1"/>
          </p:cNvSpPr>
          <p:nvPr>
            <p:ph type="title"/>
          </p:nvPr>
        </p:nvSpPr>
        <p:spPr>
          <a:xfrm>
            <a:off x="0" y="272525"/>
            <a:ext cx="12192000" cy="1040438"/>
          </a:xfrm>
          <a:gradFill flip="none" rotWithShape="1">
            <a:gsLst>
              <a:gs pos="0">
                <a:srgbClr val="203864"/>
              </a:gs>
              <a:gs pos="90000">
                <a:srgbClr val="233D6B"/>
              </a:gs>
              <a:gs pos="70000">
                <a:srgbClr val="233C69"/>
              </a:gs>
            </a:gsLst>
            <a:path path="circle">
              <a:fillToRect l="100000" t="100000"/>
            </a:path>
            <a:tileRect r="-100000" b="-100000"/>
          </a:gradFill>
        </p:spPr>
        <p:txBody>
          <a:bodyPr/>
          <a:lstStyle/>
          <a:p>
            <a:pPr algn="ctr"/>
            <a:r>
              <a:rPr lang="en-US" b="1" dirty="0">
                <a:solidFill>
                  <a:schemeClr val="bg1"/>
                </a:solidFill>
                <a:latin typeface="-apple-system"/>
              </a:rPr>
              <a:t>Spotify Twitter</a:t>
            </a:r>
          </a:p>
        </p:txBody>
      </p:sp>
    </p:spTree>
    <p:extLst>
      <p:ext uri="{BB962C8B-B14F-4D97-AF65-F5344CB8AC3E}">
        <p14:creationId xmlns:p14="http://schemas.microsoft.com/office/powerpoint/2010/main" val="3980286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Isosceles Triangle 15">
            <a:extLst>
              <a:ext uri="{FF2B5EF4-FFF2-40B4-BE49-F238E27FC236}">
                <a16:creationId xmlns:a16="http://schemas.microsoft.com/office/drawing/2014/main" id="{FE7EBFD4-7569-4898-BB6A-D5F0037853F5}"/>
              </a:ext>
            </a:extLst>
          </p:cNvPr>
          <p:cNvSpPr/>
          <p:nvPr/>
        </p:nvSpPr>
        <p:spPr>
          <a:xfrm>
            <a:off x="3198364" y="-2326105"/>
            <a:ext cx="13565636" cy="10419347"/>
          </a:xfrm>
          <a:prstGeom prst="triangle">
            <a:avLst/>
          </a:prstGeom>
          <a:solidFill>
            <a:srgbClr val="233D6B">
              <a:alpha val="4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3" name="Group 22">
            <a:extLst>
              <a:ext uri="{FF2B5EF4-FFF2-40B4-BE49-F238E27FC236}">
                <a16:creationId xmlns:a16="http://schemas.microsoft.com/office/drawing/2014/main" id="{27F98F10-8F51-4697-A2AD-851D5EAFE5D7}"/>
              </a:ext>
            </a:extLst>
          </p:cNvPr>
          <p:cNvGrpSpPr/>
          <p:nvPr/>
        </p:nvGrpSpPr>
        <p:grpSpPr>
          <a:xfrm>
            <a:off x="5964471" y="1069990"/>
            <a:ext cx="6214730" cy="6214730"/>
            <a:chOff x="5964471" y="1069990"/>
            <a:chExt cx="6214730" cy="6214730"/>
          </a:xfrm>
        </p:grpSpPr>
        <p:pic>
          <p:nvPicPr>
            <p:cNvPr id="12" name="Picture 11">
              <a:extLst>
                <a:ext uri="{FF2B5EF4-FFF2-40B4-BE49-F238E27FC236}">
                  <a16:creationId xmlns:a16="http://schemas.microsoft.com/office/drawing/2014/main" id="{95F8755F-3274-4F63-83DB-05A02942A3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4471" y="1069990"/>
              <a:ext cx="6214730" cy="6214730"/>
            </a:xfrm>
            <a:prstGeom prst="rect">
              <a:avLst/>
            </a:prstGeom>
          </p:spPr>
        </p:pic>
        <p:pic>
          <p:nvPicPr>
            <p:cNvPr id="14" name="Picture 13">
              <a:extLst>
                <a:ext uri="{FF2B5EF4-FFF2-40B4-BE49-F238E27FC236}">
                  <a16:creationId xmlns:a16="http://schemas.microsoft.com/office/drawing/2014/main" id="{CC030E5B-B2F1-4FAB-A816-0C30D48C8920}"/>
                </a:ext>
              </a:extLst>
            </p:cNvPr>
            <p:cNvPicPr>
              <a:picLocks noChangeAspect="1"/>
            </p:cNvPicPr>
            <p:nvPr/>
          </p:nvPicPr>
          <p:blipFill rotWithShape="1">
            <a:blip r:embed="rId3">
              <a:extLst>
                <a:ext uri="{28A0092B-C50C-407E-A947-70E740481C1C}">
                  <a14:useLocalDpi xmlns:a14="http://schemas.microsoft.com/office/drawing/2010/main" val="0"/>
                </a:ext>
              </a:extLst>
            </a:blip>
            <a:srcRect l="623" t="16888" r="2834" b="11705"/>
            <a:stretch/>
          </p:blipFill>
          <p:spPr>
            <a:xfrm>
              <a:off x="6912445" y="2734692"/>
              <a:ext cx="4318782" cy="2691393"/>
            </a:xfrm>
            <a:prstGeom prst="rect">
              <a:avLst/>
            </a:prstGeom>
            <a:effectLst>
              <a:softEdge rad="2540"/>
            </a:effectLst>
          </p:spPr>
        </p:pic>
      </p:grpSp>
      <p:pic>
        <p:nvPicPr>
          <p:cNvPr id="20" name="Picture 19">
            <a:extLst>
              <a:ext uri="{FF2B5EF4-FFF2-40B4-BE49-F238E27FC236}">
                <a16:creationId xmlns:a16="http://schemas.microsoft.com/office/drawing/2014/main" id="{5F8C35AF-DBDD-4CDF-8B77-79E82470A4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61418" y="1069990"/>
            <a:ext cx="6214730" cy="6214730"/>
          </a:xfrm>
          <a:prstGeom prst="rect">
            <a:avLst/>
          </a:prstGeom>
        </p:spPr>
      </p:pic>
      <p:pic>
        <p:nvPicPr>
          <p:cNvPr id="10" name="Picture 9">
            <a:extLst>
              <a:ext uri="{FF2B5EF4-FFF2-40B4-BE49-F238E27FC236}">
                <a16:creationId xmlns:a16="http://schemas.microsoft.com/office/drawing/2014/main" id="{F698EBBF-8473-41BC-85CC-A2A25C807F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01" y="1087322"/>
            <a:ext cx="6214730" cy="6214730"/>
          </a:xfrm>
          <a:prstGeom prst="rect">
            <a:avLst/>
          </a:prstGeom>
          <a:effectLst>
            <a:softEdge rad="6350"/>
          </a:effectLst>
        </p:spPr>
      </p:pic>
      <p:sp>
        <p:nvSpPr>
          <p:cNvPr id="3" name="TextBox 2">
            <a:extLst>
              <a:ext uri="{FF2B5EF4-FFF2-40B4-BE49-F238E27FC236}">
                <a16:creationId xmlns:a16="http://schemas.microsoft.com/office/drawing/2014/main" id="{F5BE9F01-5368-45E5-804B-A43600F4585A}"/>
              </a:ext>
            </a:extLst>
          </p:cNvPr>
          <p:cNvSpPr txBox="1"/>
          <p:nvPr/>
        </p:nvSpPr>
        <p:spPr>
          <a:xfrm flipH="1">
            <a:off x="-1633514" y="1503274"/>
            <a:ext cx="15189863" cy="707886"/>
          </a:xfrm>
          <a:prstGeom prst="rect">
            <a:avLst/>
          </a:prstGeom>
          <a:noFill/>
        </p:spPr>
        <p:txBody>
          <a:bodyPr wrap="square" rtlCol="0">
            <a:spAutoFit/>
          </a:bodyPr>
          <a:lstStyle/>
          <a:p>
            <a:pPr algn="ctr"/>
            <a:r>
              <a:rPr lang="en-US" sz="4000" b="1" dirty="0"/>
              <a:t> Option to filter songs by Track, Artist, Album and Playlist</a:t>
            </a:r>
          </a:p>
        </p:txBody>
      </p:sp>
      <p:pic>
        <p:nvPicPr>
          <p:cNvPr id="6" name="Picture 5">
            <a:extLst>
              <a:ext uri="{FF2B5EF4-FFF2-40B4-BE49-F238E27FC236}">
                <a16:creationId xmlns:a16="http://schemas.microsoft.com/office/drawing/2014/main" id="{19A4F37F-E517-4344-999C-06E3BC96F0FD}"/>
              </a:ext>
            </a:extLst>
          </p:cNvPr>
          <p:cNvPicPr>
            <a:picLocks noChangeAspect="1"/>
          </p:cNvPicPr>
          <p:nvPr/>
        </p:nvPicPr>
        <p:blipFill rotWithShape="1">
          <a:blip r:embed="rId4">
            <a:extLst>
              <a:ext uri="{28A0092B-C50C-407E-A947-70E740481C1C}">
                <a14:useLocalDpi xmlns:a14="http://schemas.microsoft.com/office/drawing/2010/main" val="0"/>
              </a:ext>
            </a:extLst>
          </a:blip>
          <a:srcRect l="417" t="18490" r="2813" b="5450"/>
          <a:stretch/>
        </p:blipFill>
        <p:spPr>
          <a:xfrm>
            <a:off x="935373" y="2758744"/>
            <a:ext cx="4333631" cy="2710282"/>
          </a:xfrm>
          <a:prstGeom prst="rect">
            <a:avLst/>
          </a:prstGeom>
        </p:spPr>
      </p:pic>
      <p:pic>
        <p:nvPicPr>
          <p:cNvPr id="9" name="Picture 8">
            <a:extLst>
              <a:ext uri="{FF2B5EF4-FFF2-40B4-BE49-F238E27FC236}">
                <a16:creationId xmlns:a16="http://schemas.microsoft.com/office/drawing/2014/main" id="{F0D52AE6-B2C8-4454-88A3-4D14C0A07747}"/>
              </a:ext>
            </a:extLst>
          </p:cNvPr>
          <p:cNvPicPr>
            <a:picLocks noChangeAspect="1"/>
          </p:cNvPicPr>
          <p:nvPr/>
        </p:nvPicPr>
        <p:blipFill rotWithShape="1">
          <a:blip r:embed="rId5">
            <a:extLst>
              <a:ext uri="{28A0092B-C50C-407E-A947-70E740481C1C}">
                <a14:useLocalDpi xmlns:a14="http://schemas.microsoft.com/office/drawing/2010/main" val="0"/>
              </a:ext>
            </a:extLst>
          </a:blip>
          <a:srcRect l="208" t="17505" r="2813" b="4250"/>
          <a:stretch/>
        </p:blipFill>
        <p:spPr>
          <a:xfrm>
            <a:off x="6909392" y="2734692"/>
            <a:ext cx="4318782" cy="2691392"/>
          </a:xfrm>
          <a:prstGeom prst="rect">
            <a:avLst/>
          </a:prstGeom>
        </p:spPr>
      </p:pic>
      <p:sp>
        <p:nvSpPr>
          <p:cNvPr id="17" name="Title 1">
            <a:extLst>
              <a:ext uri="{FF2B5EF4-FFF2-40B4-BE49-F238E27FC236}">
                <a16:creationId xmlns:a16="http://schemas.microsoft.com/office/drawing/2014/main" id="{90BEC8AC-8631-410B-92CF-1D3124D872FE}"/>
              </a:ext>
            </a:extLst>
          </p:cNvPr>
          <p:cNvSpPr>
            <a:spLocks noGrp="1"/>
          </p:cNvSpPr>
          <p:nvPr>
            <p:ph type="title"/>
          </p:nvPr>
        </p:nvSpPr>
        <p:spPr>
          <a:xfrm>
            <a:off x="0" y="272525"/>
            <a:ext cx="12192000" cy="1040438"/>
          </a:xfrm>
          <a:gradFill flip="none" rotWithShape="1">
            <a:gsLst>
              <a:gs pos="0">
                <a:srgbClr val="203864"/>
              </a:gs>
              <a:gs pos="90000">
                <a:srgbClr val="233D6B"/>
              </a:gs>
              <a:gs pos="70000">
                <a:srgbClr val="233C69"/>
              </a:gs>
            </a:gsLst>
            <a:path path="circle">
              <a:fillToRect l="100000" t="100000"/>
            </a:path>
            <a:tileRect r="-100000" b="-100000"/>
          </a:gradFill>
        </p:spPr>
        <p:txBody>
          <a:bodyPr/>
          <a:lstStyle/>
          <a:p>
            <a:pPr algn="ctr"/>
            <a:r>
              <a:rPr lang="en-US" b="1" dirty="0">
                <a:solidFill>
                  <a:schemeClr val="bg1"/>
                </a:solidFill>
                <a:latin typeface="-apple-system"/>
              </a:rPr>
              <a:t>Spotify Twitter</a:t>
            </a:r>
          </a:p>
        </p:txBody>
      </p:sp>
    </p:spTree>
    <p:extLst>
      <p:ext uri="{BB962C8B-B14F-4D97-AF65-F5344CB8AC3E}">
        <p14:creationId xmlns:p14="http://schemas.microsoft.com/office/powerpoint/2010/main" val="3746703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4D41231-E4A3-4689-A875-4F8B85C84F2D}"/>
              </a:ext>
            </a:extLst>
          </p:cNvPr>
          <p:cNvPicPr>
            <a:picLocks noChangeAspect="1"/>
          </p:cNvPicPr>
          <p:nvPr/>
        </p:nvPicPr>
        <p:blipFill rotWithShape="1">
          <a:blip r:embed="rId2">
            <a:extLst>
              <a:ext uri="{28A0092B-C50C-407E-A947-70E740481C1C}">
                <a14:useLocalDpi xmlns:a14="http://schemas.microsoft.com/office/drawing/2010/main" val="0"/>
              </a:ext>
            </a:extLst>
          </a:blip>
          <a:srcRect l="3307" t="4498" r="3300" b="7123"/>
          <a:stretch/>
        </p:blipFill>
        <p:spPr>
          <a:xfrm>
            <a:off x="4301300" y="1676401"/>
            <a:ext cx="7890700" cy="4940300"/>
          </a:xfrm>
          <a:prstGeom prst="rect">
            <a:avLst/>
          </a:prstGeom>
        </p:spPr>
      </p:pic>
      <p:sp>
        <p:nvSpPr>
          <p:cNvPr id="7" name="TextBox 6">
            <a:extLst>
              <a:ext uri="{FF2B5EF4-FFF2-40B4-BE49-F238E27FC236}">
                <a16:creationId xmlns:a16="http://schemas.microsoft.com/office/drawing/2014/main" id="{525CA0D9-F6CF-4312-A2BF-ED6B1CD0F6C8}"/>
              </a:ext>
            </a:extLst>
          </p:cNvPr>
          <p:cNvSpPr txBox="1"/>
          <p:nvPr/>
        </p:nvSpPr>
        <p:spPr>
          <a:xfrm>
            <a:off x="154716" y="1810464"/>
            <a:ext cx="4546742" cy="5047536"/>
          </a:xfrm>
          <a:prstGeom prst="rect">
            <a:avLst/>
          </a:prstGeom>
          <a:noFill/>
        </p:spPr>
        <p:txBody>
          <a:bodyPr wrap="square" rtlCol="0">
            <a:spAutoFit/>
          </a:bodyPr>
          <a:lstStyle/>
          <a:p>
            <a:r>
              <a:rPr lang="en-US" sz="2200" b="1" dirty="0">
                <a:solidFill>
                  <a:srgbClr val="444444"/>
                </a:solidFill>
              </a:rPr>
              <a:t>Challenge 1: How to improve user experience by reducing time to call Spotify API’S on each request?</a:t>
            </a:r>
          </a:p>
          <a:p>
            <a:endParaRPr lang="en-US" sz="2200" dirty="0">
              <a:solidFill>
                <a:srgbClr val="444444"/>
              </a:solidFill>
            </a:endParaRPr>
          </a:p>
          <a:p>
            <a:r>
              <a:rPr lang="en-US" sz="2200" b="1" dirty="0">
                <a:solidFill>
                  <a:srgbClr val="444444"/>
                </a:solidFill>
              </a:rPr>
              <a:t>Redis</a:t>
            </a:r>
            <a:r>
              <a:rPr lang="en-US" sz="2200" dirty="0">
                <a:solidFill>
                  <a:srgbClr val="444444"/>
                </a:solidFill>
              </a:rPr>
              <a:t> is used to cache data provided from the Spotify API to reduce API calls and loading times on the website. Cached data includes: Artists, Albums, Tracks, and Search queries. Data such as playlist info is not cached since playlists are constantly updated by users and those changes should be reflected on the website.</a:t>
            </a:r>
          </a:p>
          <a:p>
            <a:endParaRPr lang="en-US" dirty="0"/>
          </a:p>
          <a:p>
            <a:endParaRPr lang="en-US" dirty="0"/>
          </a:p>
        </p:txBody>
      </p:sp>
      <p:pic>
        <p:nvPicPr>
          <p:cNvPr id="9" name="Picture 8">
            <a:extLst>
              <a:ext uri="{FF2B5EF4-FFF2-40B4-BE49-F238E27FC236}">
                <a16:creationId xmlns:a16="http://schemas.microsoft.com/office/drawing/2014/main" id="{8AF95B58-C0D9-4FC9-83E4-83B0B6C853D4}"/>
              </a:ext>
            </a:extLst>
          </p:cNvPr>
          <p:cNvPicPr>
            <a:picLocks noChangeAspect="1"/>
          </p:cNvPicPr>
          <p:nvPr/>
        </p:nvPicPr>
        <p:blipFill rotWithShape="1">
          <a:blip r:embed="rId3">
            <a:extLst>
              <a:ext uri="{28A0092B-C50C-407E-A947-70E740481C1C}">
                <a14:useLocalDpi xmlns:a14="http://schemas.microsoft.com/office/drawing/2010/main" val="0"/>
              </a:ext>
            </a:extLst>
          </a:blip>
          <a:srcRect t="17037" r="3333" b="12407"/>
          <a:stretch/>
        </p:blipFill>
        <p:spPr>
          <a:xfrm>
            <a:off x="4982941" y="2095500"/>
            <a:ext cx="6586759" cy="3797300"/>
          </a:xfrm>
          <a:prstGeom prst="rect">
            <a:avLst/>
          </a:prstGeom>
        </p:spPr>
      </p:pic>
      <p:sp>
        <p:nvSpPr>
          <p:cNvPr id="13" name="Title 1">
            <a:extLst>
              <a:ext uri="{FF2B5EF4-FFF2-40B4-BE49-F238E27FC236}">
                <a16:creationId xmlns:a16="http://schemas.microsoft.com/office/drawing/2014/main" id="{C0D77987-BF64-4636-ACE2-92AD6DD694B5}"/>
              </a:ext>
            </a:extLst>
          </p:cNvPr>
          <p:cNvSpPr>
            <a:spLocks noGrp="1"/>
          </p:cNvSpPr>
          <p:nvPr>
            <p:ph type="title"/>
          </p:nvPr>
        </p:nvSpPr>
        <p:spPr>
          <a:xfrm>
            <a:off x="0" y="272525"/>
            <a:ext cx="12192000" cy="1040438"/>
          </a:xfrm>
          <a:gradFill flip="none" rotWithShape="1">
            <a:gsLst>
              <a:gs pos="0">
                <a:srgbClr val="203864"/>
              </a:gs>
              <a:gs pos="90000">
                <a:srgbClr val="233D6B"/>
              </a:gs>
              <a:gs pos="70000">
                <a:srgbClr val="233C69"/>
              </a:gs>
            </a:gsLst>
            <a:path path="circle">
              <a:fillToRect l="100000" t="100000"/>
            </a:path>
            <a:tileRect r="-100000" b="-100000"/>
          </a:gradFill>
        </p:spPr>
        <p:txBody>
          <a:bodyPr/>
          <a:lstStyle/>
          <a:p>
            <a:pPr algn="ctr"/>
            <a:r>
              <a:rPr lang="en-US" b="1" dirty="0">
                <a:solidFill>
                  <a:schemeClr val="bg1"/>
                </a:solidFill>
                <a:latin typeface="-apple-system"/>
              </a:rPr>
              <a:t>Spotify Twitter</a:t>
            </a:r>
          </a:p>
        </p:txBody>
      </p:sp>
    </p:spTree>
    <p:extLst>
      <p:ext uri="{BB962C8B-B14F-4D97-AF65-F5344CB8AC3E}">
        <p14:creationId xmlns:p14="http://schemas.microsoft.com/office/powerpoint/2010/main" val="23124743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492</TotalTime>
  <Words>939</Words>
  <Application>Microsoft Office PowerPoint</Application>
  <PresentationFormat>Widescreen</PresentationFormat>
  <Paragraphs>56</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-apple-system</vt:lpstr>
      <vt:lpstr>Arial</vt:lpstr>
      <vt:lpstr>Calibri</vt:lpstr>
      <vt:lpstr>Calibri Light</vt:lpstr>
      <vt:lpstr>Lora</vt:lpstr>
      <vt:lpstr>Office Theme</vt:lpstr>
      <vt:lpstr>                         </vt:lpstr>
      <vt:lpstr>                         Technical Topic - Node.js </vt:lpstr>
      <vt:lpstr>                         Other Technology Stack</vt:lpstr>
      <vt:lpstr>                         Independent Technology</vt:lpstr>
      <vt:lpstr>Spotify Twitter</vt:lpstr>
      <vt:lpstr>Spotify Twitter</vt:lpstr>
      <vt:lpstr>Spotify Twitter</vt:lpstr>
      <vt:lpstr>Spotify Twitter</vt:lpstr>
      <vt:lpstr>Spotify Twitter</vt:lpstr>
      <vt:lpstr>Spotify Twitter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Priya Gupta Computer Science Graduate Student         (Jan 2020 – May 2021)LinkedIn  GitHub</dc:title>
  <dc:creator>Sachin Gupta</dc:creator>
  <cp:lastModifiedBy>Priya Gupta</cp:lastModifiedBy>
  <cp:revision>91</cp:revision>
  <dcterms:created xsi:type="dcterms:W3CDTF">2021-03-19T18:40:34Z</dcterms:created>
  <dcterms:modified xsi:type="dcterms:W3CDTF">2021-03-21T20:00:30Z</dcterms:modified>
</cp:coreProperties>
</file>

<file path=docProps/thumbnail.jpeg>
</file>